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59" r:id="rId25"/>
    <p:sldId id="258" r:id="rId26"/>
    <p:sldId id="257" r:id="rId27"/>
    <p:sldId id="260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CF581-0CAC-4233-AEF4-F6F1F0B2636F}" type="datetimeFigureOut">
              <a:rPr lang="sv-SE" smtClean="0"/>
              <a:t>2013-01-06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5057-6971-4134-9E8E-83715C38B09F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D5057-6971-4134-9E8E-83715C38B09F}" type="slidenum">
              <a:rPr lang="sv-SE" smtClean="0"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D5057-6971-4134-9E8E-83715C38B09F}" type="slidenum">
              <a:rPr lang="sv-SE" smtClean="0"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D5057-6971-4134-9E8E-83715C38B09F}" type="slidenum">
              <a:rPr lang="sv-SE" smtClean="0"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D5057-6971-4134-9E8E-83715C38B09F}" type="slidenum">
              <a:rPr lang="sv-SE" smtClean="0"/>
              <a:t>6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E854-A6E9-4E17-9642-4C2DF6E60FA1}" type="datetimeFigureOut">
              <a:rPr lang="de-CH" smtClean="0"/>
              <a:pPr/>
              <a:t>06.01.2013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9EAE-2452-4002-B8A2-CED92A6F8908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Yongle</a:t>
            </a:r>
            <a:r>
              <a:rPr lang="en-US" dirty="0"/>
              <a:t> </a:t>
            </a:r>
            <a:r>
              <a:rPr lang="en-US" dirty="0" err="1"/>
              <a:t>Dadian</a:t>
            </a:r>
            <a:r>
              <a:rPr lang="en-US" dirty="0"/>
              <a:t> for the </a:t>
            </a:r>
            <a:r>
              <a:rPr lang="en-US" dirty="0" err="1"/>
              <a:t>Ipad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Chinese «Holdings» in the Universal Library of the Internet Archive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PD Dr. Marc Winter</a:t>
            </a:r>
          </a:p>
          <a:p>
            <a:r>
              <a:rPr lang="de-CH" dirty="0" smtClean="0"/>
              <a:t>University </a:t>
            </a:r>
            <a:r>
              <a:rPr lang="de-CH" dirty="0" err="1" smtClean="0"/>
              <a:t>of</a:t>
            </a:r>
            <a:r>
              <a:rPr lang="de-CH" dirty="0" smtClean="0"/>
              <a:t> Zürich</a:t>
            </a:r>
          </a:p>
          <a:p>
            <a:r>
              <a:rPr lang="de-CH" dirty="0" err="1" smtClean="0"/>
              <a:t>EASL</a:t>
            </a:r>
            <a:r>
              <a:rPr lang="de-CH" dirty="0" smtClean="0"/>
              <a:t>/</a:t>
            </a:r>
            <a:r>
              <a:rPr lang="de-CH" dirty="0" err="1" smtClean="0"/>
              <a:t>EACS</a:t>
            </a:r>
            <a:r>
              <a:rPr lang="de-CH" dirty="0" smtClean="0"/>
              <a:t> Paris 2012</a:t>
            </a:r>
            <a:endParaRPr lang="de-CH" dirty="0"/>
          </a:p>
        </p:txBody>
      </p:sp>
      <p:pic>
        <p:nvPicPr>
          <p:cNvPr id="15362" name="Picture 2" descr="uz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287157" cy="79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Marc\Desktop\Internet Archive Screenshot\Bildschirm 08 tushu bian 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628874"/>
            <a:ext cx="9865096" cy="789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Marc\Desktop\Internet Archive Screenshot\Bildschirm 09 HTTPS F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76399"/>
            <a:ext cx="9361040" cy="748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Marc\Desktop\Internet Archive Screenshot\Bildschirm 10 SKQS Search thummbna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59432"/>
            <a:ext cx="9181018" cy="734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\Desktop\Internet Archive Screenshot\Bildschirm 11 SKQS Search Face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75455"/>
            <a:ext cx="9416818" cy="753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Marc\Desktop\Internet Archive Screenshot\Bildschirm 12 Media Types Car Loans Seite oben Sp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506829" cy="760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Marc\Desktop\Internet Archive Screenshot\Bildschirm 13 Media Types Seite unten Sp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74646"/>
            <a:ext cx="9290806" cy="743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Marc\Desktop\Internet Archive Screenshot\Bildschirm 14 Cuvier Dictionnaire ses sciences nature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29806"/>
            <a:ext cx="9180512" cy="734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Marc\Desktop\Internet Archive Screenshot\Bildschirm 15 Taiping Yu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55241"/>
            <a:ext cx="9180512" cy="734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Marc\Desktop\Internet Archive Screenshot\Bildschirm 17 Peiwen Yunfu nicht gef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87424"/>
            <a:ext cx="9001000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Marc\Desktop\Internet Archive Screenshot\Bildschirm 16 Peiwen Yun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416820" cy="753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Marc\Desktop\Internet Archive Screenshot\Bildschirm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" y="-456842"/>
            <a:ext cx="9143553" cy="73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Marc\Desktop\Internet Archive Screenshot\Bildschirm 18 Peiwen Yunfu Google 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31440"/>
            <a:ext cx="9236799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Marc\Desktop\Internet Archive Screenshot\Bildschirm 19 houji qianji e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416820" cy="753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Marc\Desktop\Internet Archive Screenshot\Hilfsbildschirm Qian Feng Titelsu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87424"/>
            <a:ext cx="8910991" cy="712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Marc\Desktop\Internet Archive Screenshot\Bildschirm 21 Titel gefunden - Autor nich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65039"/>
            <a:ext cx="9180512" cy="734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de-CH" dirty="0" err="1" smtClean="0"/>
              <a:t>Leishu</a:t>
            </a:r>
            <a:r>
              <a:rPr lang="de-CH" dirty="0" smtClean="0"/>
              <a:t> lei</a:t>
            </a:r>
            <a:r>
              <a:rPr lang="zh-CN" altLang="de-DE" dirty="0" smtClean="0"/>
              <a:t>類書類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4392488" cy="5400600"/>
          </a:xfrm>
        </p:spPr>
        <p:txBody>
          <a:bodyPr>
            <a:noAutofit/>
          </a:bodyPr>
          <a:lstStyle/>
          <a:p>
            <a:r>
              <a:rPr lang="en-US" sz="1400" i="1" dirty="0" smtClean="0"/>
              <a:t>Ba </a:t>
            </a:r>
            <a:r>
              <a:rPr lang="en-US" sz="1400" i="1" dirty="0"/>
              <a:t>bian lei zuan </a:t>
            </a:r>
            <a:r>
              <a:rPr lang="zh-CN" altLang="de-DE" sz="1400" dirty="0"/>
              <a:t>八編類纂</a:t>
            </a:r>
            <a:r>
              <a:rPr lang="en-US" sz="1400" dirty="0"/>
              <a:t> (</a:t>
            </a:r>
            <a:r>
              <a:rPr lang="zh-CN" altLang="de-DE" sz="1400" dirty="0"/>
              <a:t>明</a:t>
            </a:r>
            <a:r>
              <a:rPr lang="en-US" sz="1400" dirty="0"/>
              <a:t>) Chen </a:t>
            </a:r>
            <a:r>
              <a:rPr lang="en-US" sz="1400" dirty="0" err="1"/>
              <a:t>Renxi</a:t>
            </a:r>
            <a:r>
              <a:rPr lang="en-US" sz="1400" dirty="0"/>
              <a:t> </a:t>
            </a:r>
            <a:r>
              <a:rPr lang="zh-CN" altLang="de-DE" sz="1400" dirty="0"/>
              <a:t>陳仁錫</a:t>
            </a:r>
            <a:endParaRPr lang="de-CH" sz="1400" dirty="0"/>
          </a:p>
          <a:p>
            <a:r>
              <a:rPr lang="en-US" sz="1400" i="1" dirty="0"/>
              <a:t>Ba mian feng </a:t>
            </a:r>
            <a:r>
              <a:rPr lang="zh-TW" altLang="de-DE" sz="1400" dirty="0"/>
              <a:t>八面鋒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Chen </a:t>
            </a:r>
            <a:r>
              <a:rPr lang="en-US" sz="1400" dirty="0" err="1"/>
              <a:t>Fuliang</a:t>
            </a:r>
            <a:r>
              <a:rPr lang="en-US" sz="1400" dirty="0"/>
              <a:t> </a:t>
            </a:r>
            <a:r>
              <a:rPr lang="zh-TW" altLang="de-DE" sz="1400" dirty="0"/>
              <a:t>陳傳良</a:t>
            </a:r>
            <a:endParaRPr lang="de-CH" sz="1400" dirty="0"/>
          </a:p>
          <a:p>
            <a:r>
              <a:rPr lang="en-US" sz="1400" i="1" dirty="0"/>
              <a:t>Babian </a:t>
            </a:r>
            <a:r>
              <a:rPr lang="en-US" sz="1400" i="1" dirty="0" err="1"/>
              <a:t>leizuan</a:t>
            </a:r>
            <a:r>
              <a:rPr lang="en-US" sz="1400" i="1" dirty="0"/>
              <a:t> </a:t>
            </a:r>
            <a:r>
              <a:rPr lang="zh-TW" altLang="de-DE" sz="1400" dirty="0"/>
              <a:t>八編類纂</a:t>
            </a:r>
            <a:r>
              <a:rPr lang="en-US" sz="1400" dirty="0"/>
              <a:t> - (</a:t>
            </a:r>
            <a:r>
              <a:rPr lang="zh-TW" altLang="de-DE" sz="1400" dirty="0"/>
              <a:t>明</a:t>
            </a:r>
            <a:r>
              <a:rPr lang="en-US" sz="1400" dirty="0"/>
              <a:t>) Chen </a:t>
            </a:r>
            <a:r>
              <a:rPr lang="en-US" sz="1400" dirty="0" err="1"/>
              <a:t>Renxi</a:t>
            </a:r>
            <a:r>
              <a:rPr lang="en-US" sz="1400" dirty="0"/>
              <a:t> </a:t>
            </a:r>
            <a:r>
              <a:rPr lang="zh-TW" altLang="de-DE" sz="1400" dirty="0"/>
              <a:t>陳仁錫</a:t>
            </a:r>
            <a:endParaRPr lang="de-CH" sz="1400" dirty="0"/>
          </a:p>
          <a:p>
            <a:r>
              <a:rPr lang="en-US" sz="1400" i="1" dirty="0"/>
              <a:t>Bai kong liu zhan</a:t>
            </a:r>
            <a:r>
              <a:rPr lang="zh-TW" altLang="de-DE" sz="1400" dirty="0"/>
              <a:t>白孔六帖</a:t>
            </a:r>
            <a:r>
              <a:rPr lang="en-US" sz="1400" dirty="0"/>
              <a:t>(</a:t>
            </a:r>
            <a:r>
              <a:rPr lang="zh-TW" altLang="de-DE" sz="1400" dirty="0"/>
              <a:t>唐</a:t>
            </a:r>
            <a:r>
              <a:rPr lang="en-US" sz="1400" dirty="0"/>
              <a:t>) Bai </a:t>
            </a:r>
            <a:r>
              <a:rPr lang="en-US" sz="1400" dirty="0" err="1"/>
              <a:t>Juyi</a:t>
            </a:r>
            <a:r>
              <a:rPr lang="en-US" sz="1400" dirty="0"/>
              <a:t> </a:t>
            </a:r>
            <a:r>
              <a:rPr lang="zh-TW" altLang="de-DE" sz="1400" dirty="0"/>
              <a:t>白居易</a:t>
            </a:r>
            <a:endParaRPr lang="de-CH" sz="1400" dirty="0"/>
          </a:p>
          <a:p>
            <a:r>
              <a:rPr lang="en-US" sz="1400" i="1" dirty="0"/>
              <a:t>Bei Pian  </a:t>
            </a:r>
            <a:r>
              <a:rPr lang="zh-TW" altLang="de-DE" sz="1400" dirty="0"/>
              <a:t>稗編 </a:t>
            </a:r>
            <a:r>
              <a:rPr lang="en-US" sz="1400" dirty="0"/>
              <a:t>(</a:t>
            </a:r>
            <a:r>
              <a:rPr lang="zh-CN" altLang="de-DE" sz="1400" dirty="0"/>
              <a:t>明</a:t>
            </a:r>
            <a:r>
              <a:rPr lang="en-US" sz="1400" dirty="0"/>
              <a:t>) Tang </a:t>
            </a:r>
            <a:r>
              <a:rPr lang="en-US" sz="1400" dirty="0" err="1"/>
              <a:t>Shunzhi</a:t>
            </a:r>
            <a:r>
              <a:rPr lang="en-US" sz="1400" dirty="0"/>
              <a:t> </a:t>
            </a:r>
            <a:r>
              <a:rPr lang="zh-TW" altLang="de-DE" sz="1400" dirty="0"/>
              <a:t>唐順之</a:t>
            </a:r>
            <a:endParaRPr lang="de-CH" sz="1400" dirty="0"/>
          </a:p>
          <a:p>
            <a:r>
              <a:rPr lang="en-US" sz="1400" i="1" dirty="0" err="1"/>
              <a:t>Beitang</a:t>
            </a:r>
            <a:r>
              <a:rPr lang="en-US" sz="1400" i="1" dirty="0"/>
              <a:t> </a:t>
            </a:r>
            <a:r>
              <a:rPr lang="en-US" sz="1400" i="1" dirty="0" err="1"/>
              <a:t>shuchao</a:t>
            </a:r>
            <a:r>
              <a:rPr lang="en-US" sz="1400" i="1" dirty="0"/>
              <a:t> </a:t>
            </a:r>
            <a:r>
              <a:rPr lang="zh-TW" altLang="de-DE" sz="1400" dirty="0"/>
              <a:t>北堂書鈔</a:t>
            </a:r>
            <a:r>
              <a:rPr lang="en-US" sz="1400" dirty="0"/>
              <a:t> (</a:t>
            </a:r>
            <a:r>
              <a:rPr lang="zh-TW" altLang="de-DE" sz="1400" dirty="0"/>
              <a:t>唐</a:t>
            </a:r>
            <a:r>
              <a:rPr lang="en-US" sz="1400" dirty="0"/>
              <a:t>) Yu </a:t>
            </a:r>
            <a:r>
              <a:rPr lang="en-US" sz="1400" dirty="0" err="1"/>
              <a:t>Shinan</a:t>
            </a:r>
            <a:r>
              <a:rPr lang="en-US" sz="1400" dirty="0"/>
              <a:t> </a:t>
            </a:r>
            <a:r>
              <a:rPr lang="zh-TW" altLang="de-DE" sz="1400" dirty="0"/>
              <a:t>虞世南</a:t>
            </a:r>
            <a:endParaRPr lang="de-CH" sz="1400" dirty="0"/>
          </a:p>
          <a:p>
            <a:r>
              <a:rPr lang="en-US" sz="1400" i="1" dirty="0"/>
              <a:t>Bian zhu </a:t>
            </a:r>
            <a:r>
              <a:rPr lang="zh-TW" altLang="de-DE" sz="1400" dirty="0"/>
              <a:t>編珠</a:t>
            </a:r>
            <a:r>
              <a:rPr lang="en-US" sz="1400" dirty="0"/>
              <a:t> (</a:t>
            </a:r>
            <a:r>
              <a:rPr lang="zh-TW" altLang="de-DE" sz="1400" dirty="0"/>
              <a:t>隋</a:t>
            </a:r>
            <a:r>
              <a:rPr lang="en-US" sz="1400" dirty="0"/>
              <a:t>) Du </a:t>
            </a:r>
            <a:r>
              <a:rPr lang="en-US" sz="1400" dirty="0" err="1"/>
              <a:t>Gongzhan</a:t>
            </a:r>
            <a:r>
              <a:rPr lang="en-US" sz="1400" dirty="0"/>
              <a:t> </a:t>
            </a:r>
            <a:r>
              <a:rPr lang="zh-TW" altLang="de-DE" sz="1400" dirty="0"/>
              <a:t>杜公瞻</a:t>
            </a:r>
            <a:endParaRPr lang="de-CH" sz="1400" dirty="0"/>
          </a:p>
          <a:p>
            <a:r>
              <a:rPr lang="en-US" sz="1400" i="1" dirty="0"/>
              <a:t>Bie Hao Lu </a:t>
            </a:r>
            <a:r>
              <a:rPr lang="zh-TW" altLang="de-DE" sz="1400" dirty="0"/>
              <a:t>別號錄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Ge </a:t>
            </a:r>
            <a:r>
              <a:rPr lang="en-US" sz="1400" dirty="0" err="1"/>
              <a:t>Wanli</a:t>
            </a:r>
            <a:r>
              <a:rPr lang="en-US" sz="1400" dirty="0"/>
              <a:t> </a:t>
            </a:r>
            <a:r>
              <a:rPr lang="zh-TW" altLang="de-DE" sz="1400" dirty="0"/>
              <a:t>葛萬里</a:t>
            </a:r>
            <a:endParaRPr lang="de-CH" sz="1400" dirty="0"/>
          </a:p>
          <a:p>
            <a:r>
              <a:rPr lang="en-US" sz="1400" i="1" dirty="0" err="1"/>
              <a:t>Bishui</a:t>
            </a:r>
            <a:r>
              <a:rPr lang="en-US" sz="1400" i="1" dirty="0"/>
              <a:t> qun ying dai </a:t>
            </a:r>
            <a:r>
              <a:rPr lang="en-US" sz="1400" i="1" dirty="0" err="1"/>
              <a:t>wenhui</a:t>
            </a:r>
            <a:r>
              <a:rPr lang="en-US" sz="1400" i="1" dirty="0"/>
              <a:t> yuan </a:t>
            </a:r>
            <a:r>
              <a:rPr lang="zh-CN" altLang="de-DE" sz="1400" dirty="0"/>
              <a:t>璧水羣英待問會元</a:t>
            </a:r>
            <a:r>
              <a:rPr lang="en-US" sz="1400" dirty="0"/>
              <a:t> (</a:t>
            </a:r>
            <a:r>
              <a:rPr lang="zh-CN" altLang="de-DE" sz="1400" dirty="0"/>
              <a:t>宋</a:t>
            </a:r>
            <a:r>
              <a:rPr lang="en-US" sz="1400" dirty="0"/>
              <a:t>) Liu </a:t>
            </a:r>
            <a:r>
              <a:rPr lang="en-US" sz="1400" dirty="0" err="1"/>
              <a:t>Dake</a:t>
            </a:r>
            <a:r>
              <a:rPr lang="en-US" sz="1400" dirty="0"/>
              <a:t> </a:t>
            </a:r>
            <a:r>
              <a:rPr lang="zh-CN" altLang="de-DE" sz="1400" dirty="0"/>
              <a:t>劉達可</a:t>
            </a:r>
            <a:endParaRPr lang="de-CH" sz="1400" dirty="0"/>
          </a:p>
          <a:p>
            <a:r>
              <a:rPr lang="en-US" sz="1400" i="1" dirty="0" err="1"/>
              <a:t>Bowu</a:t>
            </a:r>
            <a:r>
              <a:rPr lang="en-US" sz="1400" i="1" dirty="0"/>
              <a:t> </a:t>
            </a:r>
            <a:r>
              <a:rPr lang="en-US" sz="1400" i="1" dirty="0" err="1"/>
              <a:t>dianhui</a:t>
            </a:r>
            <a:r>
              <a:rPr lang="en-US" sz="1400" i="1" dirty="0"/>
              <a:t> </a:t>
            </a:r>
            <a:r>
              <a:rPr lang="zh-CN" altLang="de-DE" sz="1400" dirty="0"/>
              <a:t>博物典彙 </a:t>
            </a:r>
            <a:r>
              <a:rPr lang="en-US" sz="1400" dirty="0"/>
              <a:t>(</a:t>
            </a:r>
            <a:r>
              <a:rPr lang="zh-CN" altLang="de-DE" sz="1400" dirty="0"/>
              <a:t>明</a:t>
            </a:r>
            <a:r>
              <a:rPr lang="en-US" sz="1400" dirty="0"/>
              <a:t>) Huang </a:t>
            </a:r>
            <a:r>
              <a:rPr lang="en-US" sz="1400" dirty="0" err="1"/>
              <a:t>Daozhou</a:t>
            </a:r>
            <a:r>
              <a:rPr lang="en-US" sz="1400" dirty="0"/>
              <a:t> </a:t>
            </a:r>
            <a:r>
              <a:rPr lang="zh-CN" altLang="de-DE" sz="1400" dirty="0"/>
              <a:t>黃道周</a:t>
            </a:r>
            <a:endParaRPr lang="de-CH" sz="1400" dirty="0"/>
          </a:p>
          <a:p>
            <a:r>
              <a:rPr lang="en-US" sz="1400" i="1" dirty="0" err="1"/>
              <a:t>Cefu</a:t>
            </a:r>
            <a:r>
              <a:rPr lang="en-US" sz="1400" i="1" dirty="0"/>
              <a:t> </a:t>
            </a:r>
            <a:r>
              <a:rPr lang="en-US" sz="1400" i="1" dirty="0" err="1"/>
              <a:t>yuangui</a:t>
            </a:r>
            <a:r>
              <a:rPr lang="en-US" sz="1400" i="1" dirty="0"/>
              <a:t> </a:t>
            </a:r>
            <a:r>
              <a:rPr lang="zh-TW" altLang="de-DE" sz="1400" dirty="0"/>
              <a:t>冊府元龜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</a:t>
            </a:r>
            <a:r>
              <a:rPr lang="en-US" sz="1400" i="1" dirty="0"/>
              <a:t>Wang </a:t>
            </a:r>
            <a:r>
              <a:rPr lang="en-US" sz="1400" i="1" dirty="0" err="1"/>
              <a:t>Qinru</a:t>
            </a:r>
            <a:r>
              <a:rPr lang="en-US" sz="1400" i="1" dirty="0"/>
              <a:t> </a:t>
            </a:r>
            <a:r>
              <a:rPr lang="zh-TW" altLang="de-DE" sz="1400" dirty="0"/>
              <a:t>王欽若</a:t>
            </a:r>
            <a:endParaRPr lang="de-CH" sz="1400" dirty="0"/>
          </a:p>
          <a:p>
            <a:r>
              <a:rPr lang="en-US" sz="1400" i="1" dirty="0"/>
              <a:t> </a:t>
            </a:r>
            <a:r>
              <a:rPr lang="en-US" sz="1400" i="1" dirty="0" smtClean="0"/>
              <a:t>Cheng </a:t>
            </a:r>
            <a:r>
              <a:rPr lang="en-US" sz="1400" i="1" dirty="0"/>
              <a:t>wei lu </a:t>
            </a:r>
            <a:r>
              <a:rPr lang="zh-CN" altLang="de-DE" sz="1400" dirty="0"/>
              <a:t>稱謂錄</a:t>
            </a:r>
            <a:r>
              <a:rPr lang="en-US" sz="1400" dirty="0"/>
              <a:t> (</a:t>
            </a:r>
            <a:r>
              <a:rPr lang="zh-CN" altLang="de-DE" sz="1400" dirty="0"/>
              <a:t>清</a:t>
            </a:r>
            <a:r>
              <a:rPr lang="en-US" sz="1400" dirty="0"/>
              <a:t>) Liang </a:t>
            </a:r>
            <a:r>
              <a:rPr lang="en-US" sz="1400" dirty="0" err="1"/>
              <a:t>Zhangju</a:t>
            </a:r>
            <a:r>
              <a:rPr lang="en-US" sz="1400" dirty="0"/>
              <a:t> </a:t>
            </a:r>
            <a:r>
              <a:rPr lang="zh-CN" altLang="de-DE" sz="1400" dirty="0"/>
              <a:t>梁章鉅</a:t>
            </a:r>
            <a:endParaRPr lang="de-CH" sz="1400" dirty="0"/>
          </a:p>
          <a:p>
            <a:r>
              <a:rPr lang="en-US" sz="1400" i="1" dirty="0" err="1"/>
              <a:t>Chongkan</a:t>
            </a:r>
            <a:r>
              <a:rPr lang="en-US" sz="1400" i="1" dirty="0"/>
              <a:t> </a:t>
            </a:r>
            <a:r>
              <a:rPr lang="en-US" sz="1400" i="1" dirty="0" err="1"/>
              <a:t>zengguang</a:t>
            </a:r>
            <a:r>
              <a:rPr lang="en-US" sz="1400" i="1" dirty="0"/>
              <a:t> fen men lei lin </a:t>
            </a:r>
            <a:r>
              <a:rPr lang="en-US" sz="1400" i="1" dirty="0" err="1"/>
              <a:t>zashuo</a:t>
            </a:r>
            <a:r>
              <a:rPr lang="en-US" sz="1400" i="1" dirty="0"/>
              <a:t> </a:t>
            </a:r>
            <a:r>
              <a:rPr lang="zh-CN" altLang="de-DE" sz="1400" dirty="0"/>
              <a:t>重刊增廣分門類林雜說</a:t>
            </a:r>
            <a:r>
              <a:rPr lang="en-US" sz="1400" dirty="0"/>
              <a:t> (</a:t>
            </a:r>
            <a:r>
              <a:rPr lang="zh-CN" altLang="de-DE" sz="1400" dirty="0"/>
              <a:t>金</a:t>
            </a:r>
            <a:r>
              <a:rPr lang="en-US" sz="1400" dirty="0"/>
              <a:t>)Wang </a:t>
            </a:r>
            <a:r>
              <a:rPr lang="en-US" sz="1400" dirty="0" err="1"/>
              <a:t>Pengshou</a:t>
            </a:r>
            <a:r>
              <a:rPr lang="en-US" sz="1400" dirty="0"/>
              <a:t> </a:t>
            </a:r>
            <a:r>
              <a:rPr lang="zh-CN" altLang="de-DE" sz="1400" dirty="0"/>
              <a:t>王朋壽</a:t>
            </a:r>
            <a:endParaRPr lang="de-CH" sz="1400" dirty="0"/>
          </a:p>
          <a:p>
            <a:r>
              <a:rPr lang="en-US" sz="1400" i="1" dirty="0"/>
              <a:t>Chu xue ji </a:t>
            </a:r>
            <a:r>
              <a:rPr lang="zh-TW" altLang="de-DE" sz="1400" dirty="0"/>
              <a:t>初學記</a:t>
            </a:r>
            <a:r>
              <a:rPr lang="en-US" sz="1400" dirty="0"/>
              <a:t> (</a:t>
            </a:r>
            <a:r>
              <a:rPr lang="zh-TW" altLang="de-DE" sz="1400" dirty="0"/>
              <a:t>唐</a:t>
            </a:r>
            <a:r>
              <a:rPr lang="en-US" sz="1400" dirty="0"/>
              <a:t>) Xu Jian </a:t>
            </a:r>
            <a:r>
              <a:rPr lang="zh-TW" altLang="de-DE" sz="1400" dirty="0"/>
              <a:t>徐堅</a:t>
            </a:r>
            <a:endParaRPr lang="de-CH" sz="1400" dirty="0"/>
          </a:p>
          <a:p>
            <a:r>
              <a:rPr lang="en-US" sz="1400" i="1" dirty="0"/>
              <a:t>Diao Yu ji </a:t>
            </a:r>
            <a:r>
              <a:rPr lang="zh-TW" altLang="de-DE" sz="1400" dirty="0"/>
              <a:t>琱玉集</a:t>
            </a:r>
            <a:r>
              <a:rPr lang="en-US" sz="1400" dirty="0"/>
              <a:t> - (</a:t>
            </a:r>
            <a:r>
              <a:rPr lang="zh-TW" altLang="de-DE" sz="1400" dirty="0"/>
              <a:t>唐</a:t>
            </a:r>
            <a:r>
              <a:rPr lang="en-US" sz="1400" dirty="0"/>
              <a:t>) Anonymous </a:t>
            </a:r>
            <a:r>
              <a:rPr lang="zh-TW" altLang="de-DE" sz="1400" dirty="0"/>
              <a:t>佚名輯 </a:t>
            </a:r>
            <a:endParaRPr lang="de-CH" sz="1400" dirty="0"/>
          </a:p>
          <a:p>
            <a:r>
              <a:rPr lang="en-US" sz="1400" i="1" dirty="0" err="1"/>
              <a:t>Diwang</a:t>
            </a:r>
            <a:r>
              <a:rPr lang="en-US" sz="1400" i="1" dirty="0"/>
              <a:t> </a:t>
            </a:r>
            <a:r>
              <a:rPr lang="en-US" sz="1400" i="1" dirty="0" err="1"/>
              <a:t>jingshi</a:t>
            </a:r>
            <a:r>
              <a:rPr lang="en-US" sz="1400" i="1" dirty="0"/>
              <a:t> </a:t>
            </a:r>
            <a:r>
              <a:rPr lang="en-US" sz="1400" i="1" dirty="0" err="1"/>
              <a:t>tupu</a:t>
            </a:r>
            <a:r>
              <a:rPr lang="en-US" sz="1400" i="1" dirty="0"/>
              <a:t> </a:t>
            </a:r>
            <a:r>
              <a:rPr lang="zh-TW" altLang="de-DE" sz="1400" dirty="0"/>
              <a:t>帝王經世圖譜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Tang </a:t>
            </a:r>
            <a:r>
              <a:rPr lang="en-US" sz="1400" dirty="0" err="1"/>
              <a:t>Zhongyou</a:t>
            </a:r>
            <a:r>
              <a:rPr lang="en-US" sz="1400" dirty="0"/>
              <a:t> </a:t>
            </a:r>
            <a:r>
              <a:rPr lang="zh-TW" altLang="de-DE" sz="1400" dirty="0"/>
              <a:t>唐仲友</a:t>
            </a:r>
            <a:endParaRPr lang="de-CH" sz="1400" dirty="0"/>
          </a:p>
          <a:p>
            <a:r>
              <a:rPr lang="en-US" sz="1400" i="1" dirty="0" err="1"/>
              <a:t>Donglai</a:t>
            </a:r>
            <a:r>
              <a:rPr lang="en-US" sz="1400" i="1" dirty="0"/>
              <a:t> </a:t>
            </a:r>
            <a:r>
              <a:rPr lang="en-US" sz="1400" i="1" dirty="0" err="1"/>
              <a:t>Xiansheng</a:t>
            </a:r>
            <a:r>
              <a:rPr lang="en-US" sz="1400" i="1" dirty="0"/>
              <a:t> fen men </a:t>
            </a:r>
            <a:r>
              <a:rPr lang="en-US" sz="1400" i="1" dirty="0" err="1"/>
              <a:t>shilü</a:t>
            </a:r>
            <a:r>
              <a:rPr lang="en-US" sz="1400" i="1" dirty="0"/>
              <a:t> </a:t>
            </a:r>
            <a:r>
              <a:rPr lang="en-US" sz="1400" i="1" dirty="0" err="1"/>
              <a:t>wuku</a:t>
            </a:r>
            <a:r>
              <a:rPr lang="en-US" sz="1400" dirty="0"/>
              <a:t> </a:t>
            </a:r>
            <a:r>
              <a:rPr lang="zh-TW" altLang="de-DE" sz="1400" dirty="0"/>
              <a:t>東萊先生分門詩律武庫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Lü </a:t>
            </a:r>
            <a:r>
              <a:rPr lang="en-US" sz="1400" dirty="0" err="1"/>
              <a:t>Zuqian</a:t>
            </a:r>
            <a:r>
              <a:rPr lang="en-US" sz="1400" dirty="0"/>
              <a:t> </a:t>
            </a:r>
            <a:r>
              <a:rPr lang="zh-TW" altLang="de-DE" sz="1400" dirty="0"/>
              <a:t>呂祖謙</a:t>
            </a:r>
            <a:r>
              <a:rPr lang="zh-TW" altLang="de-DE" sz="1400" dirty="0" smtClean="0"/>
              <a:t>輯</a:t>
            </a:r>
            <a:endParaRPr lang="de-CH" sz="14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0" y="980728"/>
            <a:ext cx="440283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讀書紀數略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Gong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Mengren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宫夢仁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Fanqiu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敏求機要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Liu Shi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劉實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Gezhi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jing yuan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格致鏡原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Yuanlong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陳元龍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 li fu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古儷府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Zhiqing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王志慶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Guang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bowu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zhi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廣博物志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Dong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Sizhang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董斯張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Guangshi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leifu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廣事類賦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Hua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Ximin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華希閔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hebi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shilei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beiyao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qianji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xuji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waiji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古今合璧事類備要前集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古今合璧事類備要後集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古今合璧事類備要續集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古今合璧事類備要別集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古今合璧事類備要外集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Xie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Weixin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謝維新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qianji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古今事文類聚前集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Zhu Mu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祝穆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houji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古今事文類聚後集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Zhu Mu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祝穆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xuji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古今事文類聚續集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Zhu Mu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祝穆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bieji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古今事文類聚別集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Zhu Mu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祝穆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waiji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古今事文類聚外集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Fu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Dayong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富大用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yiji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古今事文類聚遺集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Fu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Dayong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富大用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古今事文類聚新集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Fu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Dayong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富大用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Xingshi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shu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bianzheng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古今姓氏書辯證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Deng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Mingshi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鄧名世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CH" dirty="0" err="1" smtClean="0"/>
              <a:t>Leishu</a:t>
            </a:r>
            <a:r>
              <a:rPr lang="de-CH" dirty="0" smtClean="0"/>
              <a:t> lei</a:t>
            </a:r>
            <a:r>
              <a:rPr lang="zh-CN" altLang="de-DE" dirty="0" smtClean="0"/>
              <a:t>類書類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4680520" cy="5616624"/>
          </a:xfrm>
        </p:spPr>
        <p:txBody>
          <a:bodyPr>
            <a:noAutofit/>
          </a:bodyPr>
          <a:lstStyle/>
          <a:p>
            <a:r>
              <a:rPr lang="en-US" sz="1400" i="1" dirty="0" smtClean="0"/>
              <a:t>Gujin </a:t>
            </a:r>
            <a:r>
              <a:rPr lang="en-US" sz="1400" i="1" dirty="0" err="1"/>
              <a:t>Xingshi</a:t>
            </a:r>
            <a:r>
              <a:rPr lang="en-US" sz="1400" i="1" dirty="0"/>
              <a:t> shu </a:t>
            </a:r>
            <a:r>
              <a:rPr lang="en-US" sz="1400" i="1" dirty="0" err="1"/>
              <a:t>bianzheng</a:t>
            </a:r>
            <a:r>
              <a:rPr lang="en-US" sz="1400" i="1" dirty="0"/>
              <a:t> </a:t>
            </a:r>
            <a:r>
              <a:rPr lang="zh-TW" altLang="de-DE" sz="1400" dirty="0"/>
              <a:t>古今姓氏書辯證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Deng </a:t>
            </a:r>
            <a:r>
              <a:rPr lang="en-US" sz="1400" dirty="0" err="1"/>
              <a:t>Mingshi</a:t>
            </a:r>
            <a:r>
              <a:rPr lang="en-US" sz="1400" dirty="0"/>
              <a:t> </a:t>
            </a:r>
            <a:r>
              <a:rPr lang="zh-TW" altLang="de-DE" sz="1400" dirty="0"/>
              <a:t>鄧名世</a:t>
            </a:r>
            <a:endParaRPr lang="de-CH" sz="1400" dirty="0"/>
          </a:p>
          <a:p>
            <a:r>
              <a:rPr lang="en-US" sz="1400" i="1" dirty="0"/>
              <a:t>Gujin </a:t>
            </a:r>
            <a:r>
              <a:rPr lang="en-US" sz="1400" i="1" dirty="0" err="1"/>
              <a:t>Yuanliu</a:t>
            </a:r>
            <a:r>
              <a:rPr lang="en-US" sz="1400" i="1" dirty="0"/>
              <a:t> </a:t>
            </a:r>
            <a:r>
              <a:rPr lang="en-US" sz="1400" i="1" dirty="0" err="1"/>
              <a:t>zhilun</a:t>
            </a:r>
            <a:r>
              <a:rPr lang="en-US" sz="1400" i="1" dirty="0"/>
              <a:t> </a:t>
            </a:r>
            <a:r>
              <a:rPr lang="en-US" sz="1400" i="1" dirty="0" err="1"/>
              <a:t>qianji</a:t>
            </a:r>
            <a:r>
              <a:rPr lang="zh-TW" altLang="de-DE" sz="1400" dirty="0"/>
              <a:t>古今源流至論前集（宋）林駧 </a:t>
            </a:r>
            <a:r>
              <a:rPr lang="en-US" sz="1400" i="1" dirty="0"/>
              <a:t>Gujin </a:t>
            </a:r>
            <a:r>
              <a:rPr lang="en-US" sz="1400" i="1" dirty="0" err="1"/>
              <a:t>Yuanliu</a:t>
            </a:r>
            <a:r>
              <a:rPr lang="en-US" sz="1400" i="1" dirty="0"/>
              <a:t> </a:t>
            </a:r>
            <a:r>
              <a:rPr lang="en-US" sz="1400" i="1" dirty="0" err="1"/>
              <a:t>zhilun</a:t>
            </a:r>
            <a:r>
              <a:rPr lang="en-US" sz="1400" i="1" dirty="0"/>
              <a:t> </a:t>
            </a:r>
            <a:r>
              <a:rPr lang="en-US" sz="1400" i="1" dirty="0" err="1"/>
              <a:t>houji</a:t>
            </a:r>
            <a:r>
              <a:rPr lang="zh-TW" altLang="de-DE" sz="1400" dirty="0"/>
              <a:t>古今源流至論後集（宋）</a:t>
            </a:r>
            <a:r>
              <a:rPr lang="en-US" sz="1400" dirty="0"/>
              <a:t>Lin Dong </a:t>
            </a:r>
            <a:r>
              <a:rPr lang="zh-TW" altLang="de-DE" sz="1400" dirty="0"/>
              <a:t>林駧</a:t>
            </a:r>
            <a:r>
              <a:rPr lang="en-US" sz="1400" dirty="0"/>
              <a:t>; </a:t>
            </a:r>
            <a:r>
              <a:rPr lang="en-US" sz="1400" i="1" dirty="0"/>
              <a:t>Gujin </a:t>
            </a:r>
            <a:r>
              <a:rPr lang="en-US" sz="1400" i="1" dirty="0" err="1"/>
              <a:t>Yuanliu</a:t>
            </a:r>
            <a:r>
              <a:rPr lang="en-US" sz="1400" i="1" dirty="0"/>
              <a:t> </a:t>
            </a:r>
            <a:r>
              <a:rPr lang="en-US" sz="1400" i="1" dirty="0" err="1"/>
              <a:t>zhilun</a:t>
            </a:r>
            <a:r>
              <a:rPr lang="en-US" sz="1400" i="1" dirty="0"/>
              <a:t> </a:t>
            </a:r>
            <a:r>
              <a:rPr lang="en-US" sz="1400" i="1" dirty="0" err="1"/>
              <a:t>xuji</a:t>
            </a:r>
            <a:r>
              <a:rPr lang="zh-TW" altLang="de-DE" sz="1400" dirty="0"/>
              <a:t>古今源流至論續集（宋）林駧</a:t>
            </a:r>
            <a:r>
              <a:rPr lang="en-US" sz="1400" dirty="0"/>
              <a:t>; </a:t>
            </a:r>
            <a:r>
              <a:rPr lang="en-US" sz="1400" i="1" dirty="0"/>
              <a:t>Gujin </a:t>
            </a:r>
            <a:r>
              <a:rPr lang="en-US" sz="1400" i="1" dirty="0" err="1"/>
              <a:t>Yuanliu</a:t>
            </a:r>
            <a:r>
              <a:rPr lang="en-US" sz="1400" i="1" dirty="0"/>
              <a:t> </a:t>
            </a:r>
            <a:r>
              <a:rPr lang="en-US" sz="1400" i="1" dirty="0" err="1"/>
              <a:t>zhilun</a:t>
            </a:r>
            <a:r>
              <a:rPr lang="en-US" sz="1400" i="1" dirty="0"/>
              <a:t> </a:t>
            </a:r>
            <a:r>
              <a:rPr lang="en-US" sz="1400" i="1" dirty="0" err="1"/>
              <a:t>bieji</a:t>
            </a:r>
            <a:r>
              <a:rPr lang="zh-TW" altLang="de-DE" sz="1400" dirty="0"/>
              <a:t>古今源流至論別集（宋）</a:t>
            </a:r>
            <a:r>
              <a:rPr lang="en-US" sz="1400" dirty="0"/>
              <a:t>Huang </a:t>
            </a:r>
            <a:r>
              <a:rPr lang="en-US" sz="1400" dirty="0" err="1"/>
              <a:t>Lüweng</a:t>
            </a:r>
            <a:r>
              <a:rPr lang="en-US" sz="1400" dirty="0"/>
              <a:t> </a:t>
            </a:r>
            <a:r>
              <a:rPr lang="zh-TW" altLang="de-DE" sz="1400" dirty="0"/>
              <a:t>黃履翁</a:t>
            </a:r>
            <a:endParaRPr lang="de-CH" sz="1400" dirty="0"/>
          </a:p>
          <a:p>
            <a:r>
              <a:rPr lang="en-US" sz="1400" i="1" dirty="0" err="1"/>
              <a:t>Hailu</a:t>
            </a:r>
            <a:r>
              <a:rPr lang="en-US" sz="1400" i="1" dirty="0"/>
              <a:t> </a:t>
            </a:r>
            <a:r>
              <a:rPr lang="en-US" sz="1400" i="1" dirty="0" err="1"/>
              <a:t>suishi</a:t>
            </a:r>
            <a:r>
              <a:rPr lang="en-US" sz="1400" i="1" dirty="0"/>
              <a:t> </a:t>
            </a:r>
            <a:r>
              <a:rPr lang="zh-TW" altLang="de-DE" sz="1400" dirty="0"/>
              <a:t>海録碎事 </a:t>
            </a:r>
            <a:r>
              <a:rPr lang="en-US" sz="1400" dirty="0"/>
              <a:t>(</a:t>
            </a:r>
            <a:r>
              <a:rPr lang="zh-TW" altLang="de-DE" sz="1400" dirty="0"/>
              <a:t>宋</a:t>
            </a:r>
            <a:r>
              <a:rPr lang="en-US" sz="1400" dirty="0"/>
              <a:t>) Ye </a:t>
            </a:r>
            <a:r>
              <a:rPr lang="en-US" sz="1400" dirty="0" err="1"/>
              <a:t>Tinggui</a:t>
            </a:r>
            <a:r>
              <a:rPr lang="en-US" sz="1400" dirty="0"/>
              <a:t> </a:t>
            </a:r>
            <a:r>
              <a:rPr lang="zh-TW" altLang="de-DE" sz="1400" dirty="0"/>
              <a:t>葉庭珪</a:t>
            </a:r>
            <a:endParaRPr lang="de-CH" sz="1400" dirty="0"/>
          </a:p>
          <a:p>
            <a:r>
              <a:rPr lang="en-US" sz="1400" i="1" dirty="0"/>
              <a:t>Han Yuan </a:t>
            </a:r>
            <a:r>
              <a:rPr lang="en-US" sz="1400" i="1" dirty="0" err="1"/>
              <a:t>xinshu</a:t>
            </a:r>
            <a:r>
              <a:rPr lang="en-US" sz="1400" i="1" dirty="0"/>
              <a:t> </a:t>
            </a:r>
            <a:r>
              <a:rPr lang="en-US" sz="1400" i="1" dirty="0" err="1"/>
              <a:t>qianji</a:t>
            </a:r>
            <a:r>
              <a:rPr lang="en-US" sz="1400" dirty="0"/>
              <a:t> </a:t>
            </a:r>
            <a:r>
              <a:rPr lang="zh-TW" altLang="de-DE" sz="1400" dirty="0"/>
              <a:t>翰苑新書前集</a:t>
            </a:r>
            <a:r>
              <a:rPr lang="en-US" sz="1400" dirty="0"/>
              <a:t>; </a:t>
            </a:r>
            <a:r>
              <a:rPr lang="en-US" sz="1400" i="1" dirty="0"/>
              <a:t>Han Yuan </a:t>
            </a:r>
            <a:r>
              <a:rPr lang="en-US" sz="1400" i="1" dirty="0" err="1"/>
              <a:t>xinshu</a:t>
            </a:r>
            <a:r>
              <a:rPr lang="en-US" sz="1400" i="1" dirty="0"/>
              <a:t> </a:t>
            </a:r>
            <a:r>
              <a:rPr lang="en-US" sz="1400" i="1" dirty="0" err="1"/>
              <a:t>xuji</a:t>
            </a:r>
            <a:r>
              <a:rPr lang="zh-TW" altLang="de-DE" sz="1400" dirty="0"/>
              <a:t>翰苑新書續集</a:t>
            </a:r>
            <a:endParaRPr lang="de-CH" sz="1400" dirty="0"/>
          </a:p>
          <a:p>
            <a:r>
              <a:rPr lang="en-US" sz="1400" i="1" dirty="0" err="1"/>
              <a:t>Huamu</a:t>
            </a:r>
            <a:r>
              <a:rPr lang="en-US" sz="1400" i="1" dirty="0"/>
              <a:t> </a:t>
            </a:r>
            <a:r>
              <a:rPr lang="en-US" sz="1400" i="1" dirty="0" err="1"/>
              <a:t>niaoshou</a:t>
            </a:r>
            <a:r>
              <a:rPr lang="en-US" sz="1400" i="1" dirty="0"/>
              <a:t> </a:t>
            </a:r>
            <a:r>
              <a:rPr lang="en-US" sz="1400" i="1" dirty="0" err="1"/>
              <a:t>jilei</a:t>
            </a:r>
            <a:r>
              <a:rPr lang="en-US" sz="1400" i="1" dirty="0"/>
              <a:t> </a:t>
            </a:r>
            <a:r>
              <a:rPr lang="zh-TW" altLang="de-DE" sz="1400" dirty="0"/>
              <a:t>花木鳥獸集類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Wu </a:t>
            </a:r>
            <a:r>
              <a:rPr lang="en-US" sz="1400" dirty="0" err="1"/>
              <a:t>Baozhi</a:t>
            </a:r>
            <a:r>
              <a:rPr lang="en-US" sz="1400" dirty="0"/>
              <a:t> </a:t>
            </a:r>
            <a:r>
              <a:rPr lang="zh-TW" altLang="de-DE" sz="1400" dirty="0"/>
              <a:t>吳寶芝</a:t>
            </a:r>
            <a:endParaRPr lang="de-CH" sz="1400" dirty="0"/>
          </a:p>
          <a:p>
            <a:r>
              <a:rPr lang="en-US" sz="1400" i="1" dirty="0" err="1"/>
              <a:t>Huixi</a:t>
            </a:r>
            <a:r>
              <a:rPr lang="en-US" sz="1400" i="1" dirty="0"/>
              <a:t> </a:t>
            </a:r>
            <a:r>
              <a:rPr lang="en-US" sz="1400" i="1" dirty="0" err="1"/>
              <a:t>xiansheng</a:t>
            </a:r>
            <a:r>
              <a:rPr lang="en-US" sz="1400" i="1" dirty="0"/>
              <a:t> shi yun </a:t>
            </a:r>
            <a:r>
              <a:rPr lang="zh-CN" altLang="de-DE" sz="1400" dirty="0"/>
              <a:t>回溪先生史韻</a:t>
            </a:r>
            <a:r>
              <a:rPr lang="en-US" sz="1400" dirty="0"/>
              <a:t> (</a:t>
            </a:r>
            <a:r>
              <a:rPr lang="zh-CN" altLang="de-DE" sz="1400" dirty="0"/>
              <a:t>宋</a:t>
            </a:r>
            <a:r>
              <a:rPr lang="en-US" sz="1400" dirty="0"/>
              <a:t>) Qian Feng </a:t>
            </a:r>
            <a:r>
              <a:rPr lang="zh-CN" altLang="de-DE" sz="1400" dirty="0"/>
              <a:t>錢諷</a:t>
            </a:r>
            <a:endParaRPr lang="de-CH" sz="1400" dirty="0"/>
          </a:p>
          <a:p>
            <a:r>
              <a:rPr lang="en-US" sz="1400" i="1" dirty="0"/>
              <a:t>Jiang shi lüe</a:t>
            </a:r>
            <a:r>
              <a:rPr lang="en-US" sz="1400" dirty="0"/>
              <a:t> </a:t>
            </a:r>
            <a:r>
              <a:rPr lang="zh-TW" altLang="de-DE" sz="1400" dirty="0"/>
              <a:t>彊識畧 </a:t>
            </a:r>
            <a:r>
              <a:rPr lang="en-US" sz="1400" dirty="0"/>
              <a:t>(</a:t>
            </a:r>
            <a:r>
              <a:rPr lang="zh-CN" altLang="de-DE" sz="1400" dirty="0"/>
              <a:t>明</a:t>
            </a:r>
            <a:r>
              <a:rPr lang="en-US" sz="1400" dirty="0"/>
              <a:t>) Wu </a:t>
            </a:r>
            <a:r>
              <a:rPr lang="en-US" sz="1400" dirty="0" err="1"/>
              <a:t>Chuzai</a:t>
            </a:r>
            <a:r>
              <a:rPr lang="en-US" sz="1400" dirty="0"/>
              <a:t> </a:t>
            </a:r>
            <a:r>
              <a:rPr lang="zh-TW" altLang="de-DE" sz="1400" dirty="0"/>
              <a:t>吳楚材</a:t>
            </a:r>
            <a:endParaRPr lang="de-CH" sz="1400" dirty="0"/>
          </a:p>
          <a:p>
            <a:r>
              <a:rPr lang="en-US" sz="1400" i="1" dirty="0" err="1"/>
              <a:t>Jingji</a:t>
            </a:r>
            <a:r>
              <a:rPr lang="en-US" sz="1400" i="1" dirty="0"/>
              <a:t> </a:t>
            </a:r>
            <a:r>
              <a:rPr lang="en-US" sz="1400" i="1" dirty="0" err="1"/>
              <a:t>leibian</a:t>
            </a:r>
            <a:r>
              <a:rPr lang="en-US" sz="1400" i="1" dirty="0"/>
              <a:t> </a:t>
            </a:r>
            <a:r>
              <a:rPr lang="zh-TW" altLang="de-DE" sz="1400" dirty="0"/>
              <a:t>經濟類編 </a:t>
            </a:r>
            <a:r>
              <a:rPr lang="en-US" sz="1400" dirty="0"/>
              <a:t>(</a:t>
            </a:r>
            <a:r>
              <a:rPr lang="zh-CN" altLang="de-DE" sz="1400" dirty="0"/>
              <a:t>明</a:t>
            </a:r>
            <a:r>
              <a:rPr lang="en-US" sz="1400" dirty="0"/>
              <a:t>) Feng Qi </a:t>
            </a:r>
            <a:r>
              <a:rPr lang="zh-TW" altLang="de-DE" sz="1400" dirty="0"/>
              <a:t>馮琦</a:t>
            </a:r>
            <a:endParaRPr lang="de-CH" sz="1400" dirty="0"/>
          </a:p>
          <a:p>
            <a:r>
              <a:rPr lang="en-US" sz="1400" i="1" dirty="0" err="1"/>
              <a:t>Juzuan</a:t>
            </a:r>
            <a:r>
              <a:rPr lang="en-US" sz="1400" i="1" dirty="0"/>
              <a:t> </a:t>
            </a:r>
            <a:r>
              <a:rPr lang="en-US" sz="1400" i="1" dirty="0" err="1"/>
              <a:t>yuanhai</a:t>
            </a:r>
            <a:r>
              <a:rPr lang="en-US" sz="1400" i="1" dirty="0"/>
              <a:t> </a:t>
            </a:r>
            <a:r>
              <a:rPr lang="zh-TW" altLang="de-DE" sz="1400" dirty="0"/>
              <a:t>記纂淵海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Pan </a:t>
            </a:r>
            <a:r>
              <a:rPr lang="en-US" sz="1400" dirty="0" err="1"/>
              <a:t>Zimu</a:t>
            </a:r>
            <a:r>
              <a:rPr lang="en-US" sz="1400" dirty="0"/>
              <a:t> </a:t>
            </a:r>
            <a:r>
              <a:rPr lang="zh-TW" altLang="de-DE" sz="1400" dirty="0"/>
              <a:t>潘自牧</a:t>
            </a:r>
            <a:endParaRPr lang="de-CH" sz="1400" dirty="0"/>
          </a:p>
          <a:p>
            <a:r>
              <a:rPr lang="en-US" sz="1400" i="1" dirty="0"/>
              <a:t>Kao dui li </a:t>
            </a:r>
            <a:r>
              <a:rPr lang="zh-TW" altLang="de-DE" sz="1400" dirty="0"/>
              <a:t>巧對錄 </a:t>
            </a:r>
            <a:r>
              <a:rPr lang="en-US" sz="1400" dirty="0"/>
              <a:t>(</a:t>
            </a:r>
            <a:r>
              <a:rPr lang="zh-TW" altLang="de-DE" sz="1400" dirty="0"/>
              <a:t>清</a:t>
            </a:r>
            <a:r>
              <a:rPr lang="en-US" sz="1400" dirty="0"/>
              <a:t>) Liang </a:t>
            </a:r>
            <a:r>
              <a:rPr lang="en-US" sz="1400" dirty="0" err="1"/>
              <a:t>Zhangju</a:t>
            </a:r>
            <a:r>
              <a:rPr lang="en-US" sz="1400" dirty="0"/>
              <a:t> </a:t>
            </a:r>
            <a:r>
              <a:rPr lang="zh-TW" altLang="de-DE" sz="1400" dirty="0"/>
              <a:t>梁章鉅</a:t>
            </a:r>
            <a:endParaRPr lang="de-CH" sz="1400" dirty="0"/>
          </a:p>
          <a:p>
            <a:r>
              <a:rPr lang="en-US" sz="1400" i="1" dirty="0" err="1"/>
              <a:t>Lanxue</a:t>
            </a:r>
            <a:r>
              <a:rPr lang="en-US" sz="1400" i="1" dirty="0"/>
              <a:t> tang </a:t>
            </a:r>
            <a:r>
              <a:rPr lang="en-US" sz="1400" i="1" dirty="0" err="1"/>
              <a:t>gushi</a:t>
            </a:r>
            <a:r>
              <a:rPr lang="en-US" sz="1400" i="1" dirty="0"/>
              <a:t> yuan </a:t>
            </a:r>
            <a:r>
              <a:rPr lang="en-US" sz="1400" i="1" dirty="0" err="1"/>
              <a:t>dingben</a:t>
            </a:r>
            <a:r>
              <a:rPr lang="en-US" sz="1400" dirty="0"/>
              <a:t> </a:t>
            </a:r>
            <a:r>
              <a:rPr lang="zh-TW" altLang="de-DE" sz="1400" dirty="0"/>
              <a:t>蘭雪堂古事苑定本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Deng </a:t>
            </a:r>
            <a:r>
              <a:rPr lang="en-US" sz="1400" dirty="0" err="1"/>
              <a:t>Zhimo</a:t>
            </a:r>
            <a:r>
              <a:rPr lang="en-US" sz="1400" dirty="0"/>
              <a:t> </a:t>
            </a:r>
            <a:r>
              <a:rPr lang="zh-TW" altLang="de-DE" sz="1400" dirty="0"/>
              <a:t>鄧志謨</a:t>
            </a:r>
            <a:endParaRPr lang="de-CH" sz="1400" dirty="0"/>
          </a:p>
          <a:p>
            <a:r>
              <a:rPr lang="en-US" sz="1400" i="1" dirty="0"/>
              <a:t>Lei juan</a:t>
            </a:r>
            <a:r>
              <a:rPr lang="en-US" sz="1400" dirty="0"/>
              <a:t> </a:t>
            </a:r>
            <a:r>
              <a:rPr lang="zh-TW" altLang="de-DE" sz="1400" dirty="0"/>
              <a:t>類雋 </a:t>
            </a:r>
            <a:r>
              <a:rPr lang="en-US" sz="1400" dirty="0"/>
              <a:t>(</a:t>
            </a:r>
            <a:r>
              <a:rPr lang="zh-TW" altLang="de-DE" sz="1400" dirty="0"/>
              <a:t>明</a:t>
            </a:r>
            <a:r>
              <a:rPr lang="en-US" sz="1400" dirty="0"/>
              <a:t>) Zheng </a:t>
            </a:r>
            <a:r>
              <a:rPr lang="en-US" sz="1400" dirty="0" err="1"/>
              <a:t>Ruoyong</a:t>
            </a:r>
            <a:r>
              <a:rPr lang="en-US" sz="1400" dirty="0"/>
              <a:t> </a:t>
            </a:r>
            <a:r>
              <a:rPr lang="zh-TW" altLang="de-DE" sz="1400" dirty="0"/>
              <a:t>鄭若庸</a:t>
            </a:r>
            <a:endParaRPr lang="de-CH" sz="1400" dirty="0"/>
          </a:p>
          <a:p>
            <a:r>
              <a:rPr lang="en-US" sz="1400" i="1" dirty="0"/>
              <a:t>Lei ye </a:t>
            </a:r>
            <a:r>
              <a:rPr lang="zh-CN" altLang="de-DE" sz="1400" dirty="0"/>
              <a:t>類腋</a:t>
            </a:r>
            <a:r>
              <a:rPr lang="en-US" sz="1400" dirty="0"/>
              <a:t> (</a:t>
            </a:r>
            <a:r>
              <a:rPr lang="zh-CN" altLang="de-DE" sz="1400" dirty="0"/>
              <a:t>清</a:t>
            </a:r>
            <a:r>
              <a:rPr lang="en-US" sz="1400" dirty="0"/>
              <a:t>) Yao </a:t>
            </a:r>
            <a:r>
              <a:rPr lang="en-US" sz="1400" dirty="0" err="1"/>
              <a:t>Peiqian</a:t>
            </a:r>
            <a:r>
              <a:rPr lang="en-US" sz="1400" dirty="0"/>
              <a:t> </a:t>
            </a:r>
            <a:r>
              <a:rPr lang="zh-CN" altLang="de-DE" sz="1400" dirty="0"/>
              <a:t>姚培謙</a:t>
            </a:r>
            <a:r>
              <a:rPr lang="en-US" sz="1400" dirty="0"/>
              <a:t>, Zhang </a:t>
            </a:r>
            <a:r>
              <a:rPr lang="en-US" sz="1400" dirty="0" err="1"/>
              <a:t>Yingyun</a:t>
            </a:r>
            <a:r>
              <a:rPr lang="en-US" sz="1400" dirty="0"/>
              <a:t> </a:t>
            </a:r>
            <a:r>
              <a:rPr lang="zh-CN" altLang="de-DE" sz="1400" dirty="0"/>
              <a:t>張卿</a:t>
            </a:r>
            <a:r>
              <a:rPr lang="zh-CN" altLang="de-DE" sz="1400" dirty="0" smtClean="0"/>
              <a:t>雲</a:t>
            </a:r>
            <a:endParaRPr lang="de-CH" sz="14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0" y="1124744"/>
            <a:ext cx="4572000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Zuanyao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類書纂要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Zhou Lu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周魯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Lian shi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奩史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Chutong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王初桐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Lidai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zhidu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xiangshuo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厯代制度詳說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Lü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Zuqian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呂祖謙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 shi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hongshu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劉氏鴻書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Liu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Zhongda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劉仲達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 shi lei shan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劉氏類山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Liu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Yinchang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劉胤昌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zhanfu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六帖補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Yang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Boyan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楊伯喦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Longjin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Fengsui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龍筋鳳髓判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唐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Zhang Zu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張鷟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Mianxiao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wanhua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錦繡萬花谷別集</a:t>
            </a:r>
            <a:r>
              <a:rPr kumimoji="0" lang="de-DE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不著撰者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Ming xian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shizu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yanxing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leigao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名賢氏族言行類稿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Zhang Ding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章定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Nailian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conghua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楹聯叢話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Liang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Zhangju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梁章鉅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Pian zhi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駢志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Yumo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陳禹謨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Qinding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yeyun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欽定叶韻彙輯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Qianlong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乾隆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 fen bei zu ji :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qianji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全芳備祖集前集（宋）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Jingyi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陳景沂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 fen bei zu ji :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houji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全芳備祖集後集（宋）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Jingyi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陳景沂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Qunshu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kao su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羣書考索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Ruyu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章如愚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Qunshu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kao su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bieji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羣書考索別集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Ruyu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章如愚 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Sancai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Guangzhi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三才廣志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吳珫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Sancai Tuhui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三才圖會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Wang Qi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王圻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Siyi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王思義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CH" dirty="0" err="1" smtClean="0"/>
              <a:t>Leishu</a:t>
            </a:r>
            <a:r>
              <a:rPr lang="de-CH" dirty="0" smtClean="0"/>
              <a:t> lei</a:t>
            </a:r>
            <a:r>
              <a:rPr lang="zh-CN" altLang="de-DE" dirty="0" smtClean="0"/>
              <a:t>類書類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4392488" cy="5616624"/>
          </a:xfrm>
        </p:spPr>
        <p:txBody>
          <a:bodyPr>
            <a:noAutofit/>
          </a:bodyPr>
          <a:lstStyle/>
          <a:p>
            <a:r>
              <a:rPr lang="en-US" sz="1400" i="1" dirty="0" smtClean="0"/>
              <a:t>Sancai </a:t>
            </a:r>
            <a:r>
              <a:rPr lang="en-US" sz="1400" i="1" dirty="0"/>
              <a:t>Tuhui </a:t>
            </a:r>
            <a:r>
              <a:rPr lang="zh-TW" altLang="de-DE" sz="1400" dirty="0"/>
              <a:t>三才圖會 </a:t>
            </a:r>
            <a:r>
              <a:rPr lang="en-US" sz="1400" dirty="0"/>
              <a:t>(</a:t>
            </a:r>
            <a:r>
              <a:rPr lang="zh-TW" altLang="de-DE" sz="1400" dirty="0"/>
              <a:t>明</a:t>
            </a:r>
            <a:r>
              <a:rPr lang="en-US" sz="1400" dirty="0"/>
              <a:t>) Wang Qi </a:t>
            </a:r>
            <a:r>
              <a:rPr lang="zh-TW" altLang="de-DE" sz="1400" dirty="0"/>
              <a:t>王圻 </a:t>
            </a:r>
            <a:r>
              <a:rPr lang="en-US" sz="1400" dirty="0"/>
              <a:t>Wang </a:t>
            </a:r>
            <a:r>
              <a:rPr lang="en-US" sz="1400" dirty="0" err="1"/>
              <a:t>Siyi</a:t>
            </a:r>
            <a:r>
              <a:rPr lang="en-US" sz="1400" dirty="0"/>
              <a:t> </a:t>
            </a:r>
            <a:r>
              <a:rPr lang="zh-TW" altLang="de-DE" sz="1400" dirty="0"/>
              <a:t>王思義</a:t>
            </a:r>
            <a:endParaRPr lang="de-CH" sz="1400" dirty="0"/>
          </a:p>
          <a:p>
            <a:r>
              <a:rPr lang="en-US" sz="1400" i="1" dirty="0" err="1"/>
              <a:t>Santi</a:t>
            </a:r>
            <a:r>
              <a:rPr lang="en-US" sz="1400" i="1" dirty="0"/>
              <a:t> </a:t>
            </a:r>
            <a:r>
              <a:rPr lang="en-US" sz="1400" i="1" dirty="0" err="1"/>
              <a:t>shuyun</a:t>
            </a:r>
            <a:r>
              <a:rPr lang="en-US" sz="1400" i="1" dirty="0"/>
              <a:t> </a:t>
            </a:r>
            <a:r>
              <a:rPr lang="zh-TW" altLang="de-DE" sz="1400" dirty="0"/>
              <a:t>三體摭韻 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Zhu </a:t>
            </a:r>
            <a:r>
              <a:rPr lang="en-US" sz="1400" dirty="0" err="1"/>
              <a:t>Kuntian</a:t>
            </a:r>
            <a:r>
              <a:rPr lang="en-US" sz="1400" dirty="0"/>
              <a:t> </a:t>
            </a:r>
            <a:r>
              <a:rPr lang="zh-TW" altLang="de-DE" sz="1400" dirty="0"/>
              <a:t>朱昆田</a:t>
            </a:r>
            <a:endParaRPr lang="de-CH" sz="1400" dirty="0"/>
          </a:p>
          <a:p>
            <a:r>
              <a:rPr lang="en-US" sz="1400" i="1" dirty="0" err="1"/>
              <a:t>Shantang</a:t>
            </a:r>
            <a:r>
              <a:rPr lang="en-US" sz="1400" i="1" dirty="0"/>
              <a:t> </a:t>
            </a:r>
            <a:r>
              <a:rPr lang="en-US" sz="1400" i="1" dirty="0" err="1"/>
              <a:t>sikao</a:t>
            </a:r>
            <a:r>
              <a:rPr lang="en-US" sz="1400" dirty="0"/>
              <a:t> </a:t>
            </a:r>
            <a:r>
              <a:rPr lang="zh-TW" altLang="de-DE" sz="1400" dirty="0"/>
              <a:t>山堂肆考 </a:t>
            </a:r>
            <a:r>
              <a:rPr lang="en-US" sz="1400" dirty="0"/>
              <a:t>(</a:t>
            </a:r>
            <a:r>
              <a:rPr lang="zh-TW" altLang="de-DE" sz="1400" dirty="0"/>
              <a:t>明</a:t>
            </a:r>
            <a:r>
              <a:rPr lang="en-US" sz="1400" dirty="0"/>
              <a:t>) Peng </a:t>
            </a:r>
            <a:r>
              <a:rPr lang="en-US" sz="1400" dirty="0" err="1"/>
              <a:t>Dayi</a:t>
            </a:r>
            <a:r>
              <a:rPr lang="en-US" sz="1400" dirty="0"/>
              <a:t> </a:t>
            </a:r>
            <a:r>
              <a:rPr lang="zh-TW" altLang="de-DE" sz="1400" dirty="0"/>
              <a:t>彭大翼</a:t>
            </a:r>
            <a:endParaRPr lang="de-CH" sz="1400" dirty="0"/>
          </a:p>
          <a:p>
            <a:r>
              <a:rPr lang="en-US" sz="1400" i="1" dirty="0"/>
              <a:t>Sheng Song </a:t>
            </a:r>
            <a:r>
              <a:rPr lang="en-US" sz="1400" i="1" dirty="0" err="1"/>
              <a:t>minxian</a:t>
            </a:r>
            <a:r>
              <a:rPr lang="en-US" sz="1400" i="1" dirty="0"/>
              <a:t> si liu </a:t>
            </a:r>
            <a:r>
              <a:rPr lang="en-US" sz="1400" i="1" dirty="0" err="1"/>
              <a:t>congzhu</a:t>
            </a:r>
            <a:r>
              <a:rPr lang="en-US" sz="1400" i="1" dirty="0"/>
              <a:t> </a:t>
            </a:r>
            <a:r>
              <a:rPr lang="zh-TW" altLang="de-DE" sz="1400" dirty="0"/>
              <a:t>聖宋名賢四六叢珠 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Ye Fen </a:t>
            </a:r>
            <a:r>
              <a:rPr lang="zh-TW" altLang="de-DE" sz="1400" dirty="0"/>
              <a:t>葉蕡</a:t>
            </a:r>
            <a:endParaRPr lang="de-CH" sz="1400" dirty="0"/>
          </a:p>
          <a:p>
            <a:r>
              <a:rPr lang="en-US" sz="1400" i="1" dirty="0"/>
              <a:t>Shi mei lu </a:t>
            </a:r>
            <a:r>
              <a:rPr lang="zh-TW" altLang="de-DE" sz="1400" dirty="0"/>
              <a:t>實賔錄 </a:t>
            </a:r>
            <a:r>
              <a:rPr lang="en-US" sz="1400" dirty="0"/>
              <a:t>(</a:t>
            </a:r>
            <a:r>
              <a:rPr lang="zh-TW" altLang="de-DE" sz="1400" dirty="0"/>
              <a:t>宋</a:t>
            </a:r>
            <a:r>
              <a:rPr lang="en-US" sz="1400" dirty="0"/>
              <a:t>) Ma </a:t>
            </a:r>
            <a:r>
              <a:rPr lang="en-US" sz="1400" dirty="0" err="1"/>
              <a:t>Yongyi</a:t>
            </a:r>
            <a:r>
              <a:rPr lang="en-US" sz="1400" dirty="0"/>
              <a:t> </a:t>
            </a:r>
            <a:r>
              <a:rPr lang="zh-TW" altLang="de-DE" sz="1400" dirty="0"/>
              <a:t>馬永易</a:t>
            </a:r>
            <a:endParaRPr lang="de-CH" sz="1400" dirty="0"/>
          </a:p>
          <a:p>
            <a:r>
              <a:rPr lang="en-US" sz="1400" i="1" dirty="0" err="1"/>
              <a:t>Shilei</a:t>
            </a:r>
            <a:r>
              <a:rPr lang="en-US" sz="1400" i="1" dirty="0"/>
              <a:t> fu </a:t>
            </a:r>
            <a:r>
              <a:rPr lang="zh-TW" altLang="de-DE" sz="1400" dirty="0"/>
              <a:t>事類賦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Wu Shu </a:t>
            </a:r>
            <a:r>
              <a:rPr lang="zh-TW" altLang="de-DE" sz="1400" dirty="0"/>
              <a:t>吳淑</a:t>
            </a:r>
            <a:endParaRPr lang="de-CH" sz="1400" dirty="0"/>
          </a:p>
          <a:p>
            <a:r>
              <a:rPr lang="en-US" sz="1400" i="1" dirty="0" err="1"/>
              <a:t>Shiwu</a:t>
            </a:r>
            <a:r>
              <a:rPr lang="en-US" sz="1400" i="1" dirty="0"/>
              <a:t> </a:t>
            </a:r>
            <a:r>
              <a:rPr lang="en-US" sz="1400" i="1" dirty="0" err="1"/>
              <a:t>jiyuan</a:t>
            </a:r>
            <a:r>
              <a:rPr lang="en-US" sz="1400" i="1" dirty="0"/>
              <a:t> </a:t>
            </a:r>
            <a:r>
              <a:rPr lang="zh-TW" altLang="de-DE" sz="1400" dirty="0"/>
              <a:t>事物紀原 </a:t>
            </a:r>
            <a:r>
              <a:rPr lang="en-US" sz="1400" dirty="0"/>
              <a:t>(</a:t>
            </a:r>
            <a:r>
              <a:rPr lang="zh-TW" altLang="de-DE" sz="1400" dirty="0"/>
              <a:t>宋</a:t>
            </a:r>
            <a:r>
              <a:rPr lang="en-US" sz="1400" dirty="0"/>
              <a:t>) Gao Cheng </a:t>
            </a:r>
            <a:r>
              <a:rPr lang="zh-TW" altLang="de-DE" sz="1400" dirty="0"/>
              <a:t>高承</a:t>
            </a:r>
            <a:endParaRPr lang="de-CH" sz="1400" dirty="0"/>
          </a:p>
          <a:p>
            <a:r>
              <a:rPr lang="en-US" sz="1400" i="1" dirty="0" err="1"/>
              <a:t>Shiwu</a:t>
            </a:r>
            <a:r>
              <a:rPr lang="en-US" sz="1400" i="1" dirty="0"/>
              <a:t> kao </a:t>
            </a:r>
            <a:r>
              <a:rPr lang="zh-TW" altLang="de-DE" sz="1400" dirty="0"/>
              <a:t>事物考 </a:t>
            </a:r>
            <a:r>
              <a:rPr lang="en-US" sz="1400" dirty="0"/>
              <a:t>(</a:t>
            </a:r>
            <a:r>
              <a:rPr lang="zh-TW" altLang="de-DE" sz="1400" dirty="0"/>
              <a:t>明</a:t>
            </a:r>
            <a:r>
              <a:rPr lang="en-US" sz="1400" dirty="0"/>
              <a:t>) Wang </a:t>
            </a:r>
            <a:r>
              <a:rPr lang="en-US" sz="1400" dirty="0" err="1"/>
              <a:t>Sanpin</a:t>
            </a:r>
            <a:r>
              <a:rPr lang="en-US" sz="1400" dirty="0"/>
              <a:t> </a:t>
            </a:r>
            <a:r>
              <a:rPr lang="zh-TW" altLang="de-DE" sz="1400" dirty="0"/>
              <a:t>王三聘</a:t>
            </a:r>
            <a:endParaRPr lang="de-CH" sz="1400" dirty="0"/>
          </a:p>
          <a:p>
            <a:r>
              <a:rPr lang="en-US" sz="1400" i="1" dirty="0" err="1"/>
              <a:t>Shiwu</a:t>
            </a:r>
            <a:r>
              <a:rPr lang="en-US" sz="1400" i="1" dirty="0"/>
              <a:t> </a:t>
            </a:r>
            <a:r>
              <a:rPr lang="en-US" sz="1400" i="1" dirty="0" err="1"/>
              <a:t>minglu</a:t>
            </a:r>
            <a:r>
              <a:rPr lang="en-US" sz="1400" i="1" dirty="0"/>
              <a:t> </a:t>
            </a:r>
            <a:r>
              <a:rPr lang="zh-TW" altLang="de-DE" sz="1400" dirty="0"/>
              <a:t>事物異名錄 </a:t>
            </a:r>
            <a:r>
              <a:rPr lang="en-US" sz="1400" dirty="0"/>
              <a:t>(</a:t>
            </a:r>
            <a:r>
              <a:rPr lang="zh-TW" altLang="de-DE" sz="1400" dirty="0"/>
              <a:t>清</a:t>
            </a:r>
            <a:r>
              <a:rPr lang="en-US" sz="1400" dirty="0"/>
              <a:t>) Li Quan </a:t>
            </a:r>
            <a:r>
              <a:rPr lang="zh-TW" altLang="de-DE" sz="1400" dirty="0"/>
              <a:t>厲荃</a:t>
            </a:r>
            <a:endParaRPr lang="de-CH" sz="1400" dirty="0"/>
          </a:p>
          <a:p>
            <a:r>
              <a:rPr lang="en-US" sz="1400" i="1" dirty="0" err="1"/>
              <a:t>Shizu</a:t>
            </a:r>
            <a:r>
              <a:rPr lang="en-US" sz="1400" i="1" dirty="0"/>
              <a:t> </a:t>
            </a:r>
            <a:r>
              <a:rPr lang="en-US" sz="1400" i="1" dirty="0" err="1"/>
              <a:t>bokao</a:t>
            </a:r>
            <a:r>
              <a:rPr lang="en-US" sz="1400" i="1" dirty="0"/>
              <a:t> </a:t>
            </a:r>
            <a:r>
              <a:rPr lang="zh-TW" altLang="de-DE" sz="1400" dirty="0"/>
              <a:t>氏族博攷 </a:t>
            </a:r>
            <a:r>
              <a:rPr lang="en-US" sz="1400" dirty="0"/>
              <a:t>(</a:t>
            </a:r>
            <a:r>
              <a:rPr lang="zh-TW" altLang="de-DE" sz="1400" dirty="0"/>
              <a:t>明</a:t>
            </a:r>
            <a:r>
              <a:rPr lang="de-CH" sz="1400" dirty="0"/>
              <a:t>) </a:t>
            </a:r>
            <a:r>
              <a:rPr lang="en-US" sz="1400" dirty="0"/>
              <a:t>Ling </a:t>
            </a:r>
            <a:r>
              <a:rPr lang="en-US" sz="1400" dirty="0" err="1"/>
              <a:t>Diyou</a:t>
            </a:r>
            <a:r>
              <a:rPr lang="en-US" sz="1400" dirty="0"/>
              <a:t> </a:t>
            </a:r>
            <a:r>
              <a:rPr lang="zh-TW" altLang="de-DE" sz="1400" dirty="0"/>
              <a:t>凌廸知</a:t>
            </a:r>
            <a:endParaRPr lang="de-CH" sz="1400" dirty="0"/>
          </a:p>
          <a:p>
            <a:r>
              <a:rPr lang="en-US" sz="1400" i="1" dirty="0" err="1"/>
              <a:t>Shulin</a:t>
            </a:r>
            <a:r>
              <a:rPr lang="en-US" sz="1400" i="1" dirty="0"/>
              <a:t> </a:t>
            </a:r>
            <a:r>
              <a:rPr lang="en-US" sz="1400" i="1" dirty="0" err="1"/>
              <a:t>shilei</a:t>
            </a:r>
            <a:r>
              <a:rPr lang="en-US" sz="1400" i="1" dirty="0"/>
              <a:t> </a:t>
            </a:r>
            <a:r>
              <a:rPr lang="en-US" sz="1400" i="1" dirty="0" err="1"/>
              <a:t>yunhui</a:t>
            </a:r>
            <a:r>
              <a:rPr lang="en-US" sz="1400" i="1" dirty="0"/>
              <a:t> </a:t>
            </a:r>
            <a:r>
              <a:rPr lang="zh-TW" altLang="de-DE" sz="1400" dirty="0"/>
              <a:t>重添校正蜀本書林事類韻會  不著撰者</a:t>
            </a:r>
            <a:endParaRPr lang="de-CH" sz="1400" dirty="0"/>
          </a:p>
          <a:p>
            <a:r>
              <a:rPr lang="en-US" sz="1400" i="1" dirty="0"/>
              <a:t>Shuo </a:t>
            </a:r>
            <a:r>
              <a:rPr lang="en-US" sz="1400" i="1" dirty="0" err="1"/>
              <a:t>lue</a:t>
            </a:r>
            <a:r>
              <a:rPr lang="en-US" sz="1400" i="1" dirty="0"/>
              <a:t> </a:t>
            </a:r>
            <a:r>
              <a:rPr lang="zh-TW" altLang="de-DE" sz="1400" dirty="0"/>
              <a:t>說略</a:t>
            </a:r>
            <a:r>
              <a:rPr lang="en-US" sz="1400" dirty="0"/>
              <a:t> (</a:t>
            </a:r>
            <a:r>
              <a:rPr lang="zh-TW" altLang="de-DE" sz="1400" dirty="0"/>
              <a:t>明</a:t>
            </a:r>
            <a:r>
              <a:rPr lang="en-US" sz="1400" dirty="0"/>
              <a:t>) Gu </a:t>
            </a:r>
            <a:r>
              <a:rPr lang="en-US" sz="1400" dirty="0" err="1"/>
              <a:t>Qiyuan</a:t>
            </a:r>
            <a:r>
              <a:rPr lang="en-US" sz="1400" dirty="0"/>
              <a:t> </a:t>
            </a:r>
            <a:r>
              <a:rPr lang="zh-TW" altLang="de-DE" sz="1400" dirty="0"/>
              <a:t>顧起元</a:t>
            </a:r>
            <a:endParaRPr lang="de-CH" sz="1400" dirty="0"/>
          </a:p>
          <a:p>
            <a:r>
              <a:rPr lang="en-US" sz="1400" i="1" dirty="0" err="1"/>
              <a:t>Shushu</a:t>
            </a:r>
            <a:r>
              <a:rPr lang="en-US" sz="1400" i="1" dirty="0"/>
              <a:t> </a:t>
            </a:r>
            <a:r>
              <a:rPr lang="en-US" sz="1400" i="1" dirty="0" err="1"/>
              <a:t>zhinan</a:t>
            </a:r>
            <a:r>
              <a:rPr lang="en-US" sz="1400" i="1" dirty="0"/>
              <a:t> </a:t>
            </a:r>
            <a:r>
              <a:rPr lang="zh-TW" altLang="de-DE" sz="1400" dirty="0"/>
              <a:t>書叙指南 （宋）</a:t>
            </a:r>
            <a:r>
              <a:rPr lang="en-US" sz="1400" dirty="0"/>
              <a:t>Ren Guang </a:t>
            </a:r>
            <a:r>
              <a:rPr lang="zh-TW" altLang="de-DE" sz="1400" dirty="0"/>
              <a:t>任廣</a:t>
            </a:r>
            <a:endParaRPr lang="de-CH" sz="1400" dirty="0"/>
          </a:p>
          <a:p>
            <a:r>
              <a:rPr lang="en-US" sz="1400" i="1" dirty="0"/>
              <a:t>Song bei lei chao </a:t>
            </a:r>
            <a:r>
              <a:rPr lang="zh-TW" altLang="de-DE" sz="1400" dirty="0"/>
              <a:t>宋稗類鈔</a:t>
            </a:r>
            <a:r>
              <a:rPr lang="de-CH" sz="1400" dirty="0"/>
              <a:t> </a:t>
            </a:r>
            <a:r>
              <a:rPr lang="en-US" sz="1400" dirty="0"/>
              <a:t>(</a:t>
            </a:r>
            <a:r>
              <a:rPr lang="zh-TW" altLang="de-DE" sz="1400" dirty="0"/>
              <a:t>清</a:t>
            </a:r>
            <a:r>
              <a:rPr lang="en-US" sz="1400" dirty="0"/>
              <a:t>) Pan </a:t>
            </a:r>
            <a:r>
              <a:rPr lang="en-US" sz="1400" dirty="0" err="1"/>
              <a:t>Yongyin</a:t>
            </a:r>
            <a:r>
              <a:rPr lang="en-US" sz="1400" dirty="0"/>
              <a:t> </a:t>
            </a:r>
            <a:r>
              <a:rPr lang="zh-TW" altLang="de-DE" sz="1400" dirty="0"/>
              <a:t>潘永因</a:t>
            </a:r>
            <a:endParaRPr lang="de-CH" sz="1400" dirty="0"/>
          </a:p>
          <a:p>
            <a:r>
              <a:rPr lang="en-US" sz="1400" i="1" dirty="0" err="1"/>
              <a:t>Taiping</a:t>
            </a:r>
            <a:r>
              <a:rPr lang="en-US" sz="1400" i="1" dirty="0"/>
              <a:t> </a:t>
            </a:r>
            <a:r>
              <a:rPr lang="en-US" sz="1400" i="1" dirty="0" err="1"/>
              <a:t>yulan</a:t>
            </a:r>
            <a:r>
              <a:rPr lang="en-US" sz="1400" i="1" dirty="0"/>
              <a:t> </a:t>
            </a:r>
            <a:r>
              <a:rPr lang="zh-TW" altLang="de-DE" sz="1400" dirty="0"/>
              <a:t>太平御覽 </a:t>
            </a:r>
            <a:r>
              <a:rPr lang="en-US" sz="1400" dirty="0"/>
              <a:t>(</a:t>
            </a:r>
            <a:r>
              <a:rPr lang="zh-TW" altLang="de-DE" sz="1400" dirty="0"/>
              <a:t>宋</a:t>
            </a:r>
            <a:r>
              <a:rPr lang="en-US" sz="1400" dirty="0"/>
              <a:t>) Li Fang </a:t>
            </a:r>
            <a:r>
              <a:rPr lang="zh-TW" altLang="de-DE" sz="1400" dirty="0"/>
              <a:t>李昉</a:t>
            </a:r>
            <a:endParaRPr lang="de-CH" sz="1400" dirty="0"/>
          </a:p>
          <a:p>
            <a:r>
              <a:rPr lang="en-US" sz="1400" i="1" dirty="0" err="1"/>
              <a:t>Taixue</a:t>
            </a:r>
            <a:r>
              <a:rPr lang="en-US" sz="1400" i="1" dirty="0"/>
              <a:t> xin zeng </a:t>
            </a:r>
            <a:r>
              <a:rPr lang="en-US" sz="1400" i="1" dirty="0" err="1"/>
              <a:t>hebi</a:t>
            </a:r>
            <a:r>
              <a:rPr lang="en-US" sz="1400" i="1" dirty="0"/>
              <a:t> </a:t>
            </a:r>
            <a:r>
              <a:rPr lang="en-US" sz="1400" i="1" dirty="0" err="1"/>
              <a:t>lianzhu</a:t>
            </a:r>
            <a:r>
              <a:rPr lang="en-US" sz="1400" i="1" dirty="0"/>
              <a:t> </a:t>
            </a:r>
            <a:r>
              <a:rPr lang="en-US" sz="1400" i="1" dirty="0" err="1"/>
              <a:t>shenglü</a:t>
            </a:r>
            <a:r>
              <a:rPr lang="en-US" sz="1400" i="1" dirty="0"/>
              <a:t> </a:t>
            </a:r>
            <a:r>
              <a:rPr lang="en-US" sz="1400" i="1" dirty="0" err="1"/>
              <a:t>wanjuan</a:t>
            </a:r>
            <a:r>
              <a:rPr lang="en-US" sz="1400" i="1" dirty="0"/>
              <a:t> </a:t>
            </a:r>
            <a:r>
              <a:rPr lang="en-US" sz="1400" i="1" dirty="0" err="1"/>
              <a:t>qinghua</a:t>
            </a:r>
            <a:r>
              <a:rPr lang="en-US" sz="1400" dirty="0"/>
              <a:t>	</a:t>
            </a:r>
            <a:r>
              <a:rPr lang="zh-CN" altLang="de-DE" sz="1400" dirty="0"/>
              <a:t>太學新增合璧聯珠聲律萬卷菁華</a:t>
            </a:r>
            <a:r>
              <a:rPr lang="en-US" sz="1400" dirty="0"/>
              <a:t> (</a:t>
            </a:r>
            <a:r>
              <a:rPr lang="zh-CN" altLang="de-DE" sz="1400" dirty="0"/>
              <a:t>宋</a:t>
            </a:r>
            <a:r>
              <a:rPr lang="en-US" sz="1400" dirty="0"/>
              <a:t>) Li Zhao </a:t>
            </a:r>
            <a:r>
              <a:rPr lang="zh-CN" altLang="de-DE" sz="1400" dirty="0"/>
              <a:t>李昭</a:t>
            </a:r>
            <a:endParaRPr lang="de-CH" sz="1400" dirty="0"/>
          </a:p>
          <a:p>
            <a:r>
              <a:rPr lang="en-US" sz="1400" i="1" dirty="0" err="1"/>
              <a:t>Tianzhong</a:t>
            </a:r>
            <a:r>
              <a:rPr lang="en-US" sz="1400" i="1" dirty="0"/>
              <a:t> ji </a:t>
            </a:r>
            <a:r>
              <a:rPr lang="zh-TW" altLang="de-DE" sz="1400" dirty="0"/>
              <a:t>天中記 </a:t>
            </a:r>
            <a:r>
              <a:rPr lang="en-US" sz="1400" dirty="0"/>
              <a:t>(</a:t>
            </a:r>
            <a:r>
              <a:rPr lang="zh-TW" altLang="de-DE" sz="1400" dirty="0"/>
              <a:t>明</a:t>
            </a:r>
            <a:r>
              <a:rPr lang="en-US" sz="1400" dirty="0"/>
              <a:t>) Chen </a:t>
            </a:r>
            <a:r>
              <a:rPr lang="en-US" sz="1400" dirty="0" err="1"/>
              <a:t>Yaowen</a:t>
            </a:r>
            <a:r>
              <a:rPr lang="en-US" sz="1400" dirty="0"/>
              <a:t> </a:t>
            </a:r>
            <a:r>
              <a:rPr lang="zh-TW" altLang="de-DE" sz="1400" dirty="0"/>
              <a:t>陳耀</a:t>
            </a:r>
            <a:r>
              <a:rPr lang="zh-TW" altLang="de-DE" sz="1400" dirty="0" smtClean="0"/>
              <a:t>文</a:t>
            </a:r>
          </a:p>
          <a:p>
            <a:r>
              <a:rPr lang="en-US" sz="1400" i="1" dirty="0" smtClean="0"/>
              <a:t>Tong xing ming lu</a:t>
            </a:r>
            <a:r>
              <a:rPr lang="en-US" sz="1400" dirty="0" smtClean="0"/>
              <a:t> </a:t>
            </a:r>
            <a:r>
              <a:rPr lang="zh-TW" altLang="de-DE" sz="1400" dirty="0" smtClean="0"/>
              <a:t>同姓名錄 </a:t>
            </a:r>
            <a:r>
              <a:rPr lang="en-US" sz="1400" dirty="0" smtClean="0"/>
              <a:t>(</a:t>
            </a:r>
            <a:r>
              <a:rPr lang="zh-TW" altLang="de-DE" sz="1400" dirty="0" smtClean="0"/>
              <a:t>明</a:t>
            </a:r>
            <a:r>
              <a:rPr lang="en-US" sz="1400" dirty="0" smtClean="0"/>
              <a:t>) Yu Yin </a:t>
            </a:r>
            <a:r>
              <a:rPr lang="zh-TW" altLang="de-DE" sz="1400" dirty="0" smtClean="0"/>
              <a:t>余寅</a:t>
            </a:r>
            <a:endParaRPr lang="de-CH" sz="1400" dirty="0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499992" y="980728"/>
            <a:ext cx="439248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Tong xing ming lu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同姓名錄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Yu Yin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余寅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Tushu bian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圖書編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Zhang Huang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章潢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 xing tong pu juan shou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萬姓統譜卷首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Dizhi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凌迪知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Xiaoxue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ganzhu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小學紺珠（宋）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Yinglin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王應麟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Xinbian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lei qu han mo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新編事文類聚翰墨全書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Liu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Yingli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劉應李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Xinbian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zuantu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zenglei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qunshu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leiyao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shilin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guangji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新編纂圖增類羣書類要事林廣記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Cheng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Yianqin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陳元靚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Xing jie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姓解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Shao Si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邵思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Xingshi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Jijiu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pian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姓氏急就篇（宋）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Yinglin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王應麟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Xinhuo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Gujin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shiwu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yuanshi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quanshu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新鐫古今事物原始全書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Xu Ju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徐炬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Xinke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Lü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Jingye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xiansheng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jiaozheng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zhongmi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yuanben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新刻呂涇野先生校正中秘元本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Ren Guang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任廣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Yin shi ji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蟫史集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Mu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Xiwen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穆希文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Yiwen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leiju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藝文類聚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唐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Ouyang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Xun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歐陽詢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 hai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玉海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宋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Yinglin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TW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王應麟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 lin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喻林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Xu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Yuantai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徐元太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CH" dirty="0" err="1" smtClean="0"/>
              <a:t>Leishu</a:t>
            </a:r>
            <a:r>
              <a:rPr lang="de-CH" dirty="0" smtClean="0"/>
              <a:t> lei</a:t>
            </a:r>
            <a:r>
              <a:rPr lang="zh-CN" altLang="de-DE" dirty="0" smtClean="0"/>
              <a:t>類書類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en-US" sz="1400" i="1" dirty="0" err="1" smtClean="0"/>
              <a:t>Yuanhe</a:t>
            </a:r>
            <a:r>
              <a:rPr lang="en-US" sz="1400" i="1" dirty="0" smtClean="0"/>
              <a:t> </a:t>
            </a:r>
            <a:r>
              <a:rPr lang="en-US" sz="1400" i="1" dirty="0" err="1"/>
              <a:t>xingzuan</a:t>
            </a:r>
            <a:r>
              <a:rPr lang="en-US" sz="1400" i="1" dirty="0"/>
              <a:t> </a:t>
            </a:r>
            <a:r>
              <a:rPr lang="zh-TW" altLang="de-DE" sz="1400" dirty="0"/>
              <a:t>元和姓纂 </a:t>
            </a:r>
            <a:r>
              <a:rPr lang="en-US" sz="1400" dirty="0"/>
              <a:t>(</a:t>
            </a:r>
            <a:r>
              <a:rPr lang="zh-TW" altLang="de-DE" sz="1400" dirty="0"/>
              <a:t>唐</a:t>
            </a:r>
            <a:r>
              <a:rPr lang="en-US" sz="1400" dirty="0"/>
              <a:t>) Lin Bao </a:t>
            </a:r>
            <a:r>
              <a:rPr lang="zh-TW" altLang="de-DE" sz="1400" dirty="0"/>
              <a:t>林寶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fenlei</a:t>
            </a:r>
            <a:r>
              <a:rPr lang="en-US" sz="1400" i="1" dirty="0"/>
              <a:t> </a:t>
            </a:r>
            <a:r>
              <a:rPr lang="en-US" sz="1400" i="1" dirty="0" err="1"/>
              <a:t>zimian</a:t>
            </a:r>
            <a:r>
              <a:rPr lang="zh-TW" altLang="de-DE" sz="1400" dirty="0"/>
              <a:t>御定分類字錦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He Zhuo </a:t>
            </a:r>
            <a:r>
              <a:rPr lang="zh-TW" altLang="de-DE" sz="1400" dirty="0"/>
              <a:t>何焯</a:t>
            </a:r>
            <a:r>
              <a:rPr lang="en-US" sz="1400" dirty="0"/>
              <a:t> ; </a:t>
            </a:r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fenlei</a:t>
            </a:r>
            <a:r>
              <a:rPr lang="en-US" sz="1400" i="1" dirty="0"/>
              <a:t> </a:t>
            </a:r>
            <a:r>
              <a:rPr lang="en-US" sz="1400" i="1" dirty="0" err="1"/>
              <a:t>zimian</a:t>
            </a:r>
            <a:r>
              <a:rPr lang="en-US" sz="1400" i="1" dirty="0"/>
              <a:t> </a:t>
            </a:r>
            <a:r>
              <a:rPr lang="zh-TW" altLang="de-DE" sz="1400" dirty="0"/>
              <a:t>御定淵鑑類函</a:t>
            </a:r>
            <a:r>
              <a:rPr lang="en-US" sz="1400" dirty="0"/>
              <a:t>(</a:t>
            </a:r>
            <a:r>
              <a:rPr lang="zh-TW" altLang="de-DE" sz="1400" dirty="0"/>
              <a:t>清</a:t>
            </a:r>
            <a:r>
              <a:rPr lang="en-US" sz="1400" dirty="0"/>
              <a:t>) </a:t>
            </a:r>
            <a:r>
              <a:rPr lang="en-US" sz="1400" i="1" dirty="0" err="1"/>
              <a:t>kangxi</a:t>
            </a:r>
            <a:r>
              <a:rPr lang="en-US" sz="1400" i="1" dirty="0"/>
              <a:t> </a:t>
            </a:r>
            <a:r>
              <a:rPr lang="en-US" sz="1400" dirty="0" err="1"/>
              <a:t>Shengzu</a:t>
            </a:r>
            <a:r>
              <a:rPr lang="en-US" sz="1400" dirty="0"/>
              <a:t> ren </a:t>
            </a:r>
            <a:r>
              <a:rPr lang="en-US" sz="1400" dirty="0" err="1"/>
              <a:t>huangdi</a:t>
            </a:r>
            <a:r>
              <a:rPr lang="en-US" sz="1400" dirty="0"/>
              <a:t> </a:t>
            </a:r>
            <a:r>
              <a:rPr lang="zh-TW" altLang="de-DE" sz="1400" dirty="0"/>
              <a:t>康熙聖祖仁皇帝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Peiwen</a:t>
            </a:r>
            <a:r>
              <a:rPr lang="en-US" sz="1400" i="1" dirty="0"/>
              <a:t> </a:t>
            </a:r>
            <a:r>
              <a:rPr lang="en-US" sz="1400" i="1" dirty="0" err="1"/>
              <a:t>yunfu</a:t>
            </a:r>
            <a:r>
              <a:rPr lang="en-US" sz="1400" i="1" dirty="0"/>
              <a:t> </a:t>
            </a:r>
            <a:r>
              <a:rPr lang="zh-TW" altLang="de-DE" sz="1400" dirty="0"/>
              <a:t>御定佩文韻府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Zhang </a:t>
            </a:r>
            <a:r>
              <a:rPr lang="en-US" sz="1400" dirty="0" err="1"/>
              <a:t>Yushu</a:t>
            </a:r>
            <a:r>
              <a:rPr lang="en-US" sz="1400" dirty="0"/>
              <a:t> </a:t>
            </a:r>
            <a:r>
              <a:rPr lang="zh-TW" altLang="de-DE" sz="1400" dirty="0"/>
              <a:t>張玉書</a:t>
            </a:r>
            <a:r>
              <a:rPr lang="en-US" sz="1400" dirty="0"/>
              <a:t> ; </a:t>
            </a:r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Pewen</a:t>
            </a:r>
            <a:r>
              <a:rPr lang="en-US" sz="1400" i="1" dirty="0"/>
              <a:t> </a:t>
            </a:r>
            <a:r>
              <a:rPr lang="en-US" sz="1400" i="1" dirty="0" err="1"/>
              <a:t>yunfu</a:t>
            </a:r>
            <a:r>
              <a:rPr lang="zh-TW" altLang="de-DE" sz="1400" dirty="0"/>
              <a:t>御定佩文韻府</a:t>
            </a:r>
            <a:r>
              <a:rPr lang="en-US" sz="1400" dirty="0"/>
              <a:t>(</a:t>
            </a:r>
            <a:r>
              <a:rPr lang="zh-TW" altLang="de-DE" sz="1400" dirty="0"/>
              <a:t>清</a:t>
            </a:r>
            <a:r>
              <a:rPr lang="en-US" sz="1400" dirty="0"/>
              <a:t>) </a:t>
            </a:r>
            <a:r>
              <a:rPr lang="en-US" sz="1400" i="1" dirty="0" err="1"/>
              <a:t>kangxi</a:t>
            </a:r>
            <a:r>
              <a:rPr lang="en-US" sz="1400" i="1" dirty="0"/>
              <a:t> </a:t>
            </a:r>
            <a:r>
              <a:rPr lang="en-US" sz="1400" dirty="0" err="1"/>
              <a:t>Shengzu</a:t>
            </a:r>
            <a:r>
              <a:rPr lang="en-US" sz="1400" dirty="0"/>
              <a:t> ren </a:t>
            </a:r>
            <a:r>
              <a:rPr lang="en-US" sz="1400" dirty="0" err="1"/>
              <a:t>huangdi</a:t>
            </a:r>
            <a:r>
              <a:rPr lang="en-US" sz="1400" dirty="0"/>
              <a:t> </a:t>
            </a:r>
            <a:r>
              <a:rPr lang="zh-TW" altLang="de-DE" sz="1400" dirty="0"/>
              <a:t>康熙聖祖仁皇帝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Pianzi</a:t>
            </a:r>
            <a:r>
              <a:rPr lang="en-US" sz="1400" i="1" dirty="0"/>
              <a:t> </a:t>
            </a:r>
            <a:r>
              <a:rPr lang="en-US" sz="1400" i="1" dirty="0" err="1"/>
              <a:t>leipian</a:t>
            </a:r>
            <a:r>
              <a:rPr lang="en-US" sz="1400" i="1" dirty="0"/>
              <a:t> </a:t>
            </a:r>
            <a:r>
              <a:rPr lang="zh-TW" altLang="de-DE" sz="1400" dirty="0"/>
              <a:t>御定駢字類編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Wu </a:t>
            </a:r>
            <a:r>
              <a:rPr lang="en-US" sz="1400" dirty="0" err="1"/>
              <a:t>Shiyu</a:t>
            </a:r>
            <a:r>
              <a:rPr lang="en-US" sz="1400" dirty="0"/>
              <a:t> </a:t>
            </a:r>
            <a:r>
              <a:rPr lang="zh-TW" altLang="de-DE" sz="1400" dirty="0"/>
              <a:t>吳士玉</a:t>
            </a:r>
            <a:r>
              <a:rPr lang="en-US" sz="1400" dirty="0"/>
              <a:t> ; </a:t>
            </a:r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Pianzi</a:t>
            </a:r>
            <a:r>
              <a:rPr lang="en-US" sz="1400" i="1" dirty="0"/>
              <a:t> </a:t>
            </a:r>
            <a:r>
              <a:rPr lang="en-US" sz="1400" i="1" dirty="0" err="1"/>
              <a:t>leipian</a:t>
            </a:r>
            <a:r>
              <a:rPr lang="en-US" sz="1400" i="1" dirty="0"/>
              <a:t> </a:t>
            </a:r>
            <a:r>
              <a:rPr lang="zh-TW" altLang="de-DE" sz="1400" dirty="0"/>
              <a:t>御定駢字類編 </a:t>
            </a:r>
            <a:r>
              <a:rPr lang="en-US" sz="1400" dirty="0"/>
              <a:t>(</a:t>
            </a:r>
            <a:r>
              <a:rPr lang="zh-TW" altLang="de-DE" sz="1400" dirty="0"/>
              <a:t>清</a:t>
            </a:r>
            <a:r>
              <a:rPr lang="de-CH" sz="1400" dirty="0"/>
              <a:t>) </a:t>
            </a:r>
            <a:r>
              <a:rPr lang="zh-TW" altLang="de-DE" sz="1400" dirty="0"/>
              <a:t>聖祖仁皇帝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siku</a:t>
            </a:r>
            <a:r>
              <a:rPr lang="en-US" sz="1400" i="1" dirty="0"/>
              <a:t> </a:t>
            </a:r>
            <a:r>
              <a:rPr lang="en-US" sz="1400" i="1" dirty="0" err="1"/>
              <a:t>quanshu</a:t>
            </a:r>
            <a:r>
              <a:rPr lang="en-US" sz="1400" i="1" dirty="0"/>
              <a:t> </a:t>
            </a:r>
            <a:r>
              <a:rPr lang="en-US" sz="1400" i="1" dirty="0" err="1"/>
              <a:t>zongmu</a:t>
            </a:r>
            <a:r>
              <a:rPr lang="en-US" sz="1400" i="1" dirty="0"/>
              <a:t> </a:t>
            </a:r>
            <a:r>
              <a:rPr lang="zh-TW" altLang="de-DE" sz="1400" dirty="0"/>
              <a:t>欽定四庫全書總目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Yong Rong </a:t>
            </a:r>
            <a:r>
              <a:rPr lang="zh-TW" altLang="de-DE" sz="1400" dirty="0"/>
              <a:t>永瑢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yuanjian</a:t>
            </a:r>
            <a:r>
              <a:rPr lang="en-US" sz="1400" i="1" dirty="0"/>
              <a:t> </a:t>
            </a:r>
            <a:r>
              <a:rPr lang="en-US" sz="1400" i="1" dirty="0" err="1"/>
              <a:t>leihan</a:t>
            </a:r>
            <a:r>
              <a:rPr lang="en-US" sz="1400" i="1" dirty="0"/>
              <a:t> </a:t>
            </a:r>
            <a:r>
              <a:rPr lang="zh-TW" altLang="de-DE" sz="1400" dirty="0"/>
              <a:t>御定淵鑑類函</a:t>
            </a:r>
            <a:r>
              <a:rPr lang="en-US" sz="1400" dirty="0"/>
              <a:t> (</a:t>
            </a:r>
            <a:r>
              <a:rPr lang="zh-TW" altLang="de-DE" sz="1400" dirty="0"/>
              <a:t>清</a:t>
            </a:r>
            <a:r>
              <a:rPr lang="en-US" sz="1400" dirty="0"/>
              <a:t>) Zhang Ying </a:t>
            </a:r>
            <a:r>
              <a:rPr lang="zh-TW" altLang="de-DE" sz="1400" dirty="0"/>
              <a:t>張英</a:t>
            </a:r>
            <a:r>
              <a:rPr lang="en-US" sz="1400" dirty="0"/>
              <a:t> ; </a:t>
            </a:r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yuanjian</a:t>
            </a:r>
            <a:r>
              <a:rPr lang="en-US" sz="1400" i="1" dirty="0"/>
              <a:t> </a:t>
            </a:r>
            <a:r>
              <a:rPr lang="en-US" sz="1400" i="1" dirty="0" err="1"/>
              <a:t>leihan</a:t>
            </a:r>
            <a:r>
              <a:rPr lang="en-US" sz="1400" dirty="0"/>
              <a:t> </a:t>
            </a:r>
            <a:r>
              <a:rPr lang="zh-TW" altLang="de-DE" sz="1400" dirty="0"/>
              <a:t>御定淵鑑類函</a:t>
            </a:r>
            <a:r>
              <a:rPr lang="en-US" sz="1400" dirty="0"/>
              <a:t>  (</a:t>
            </a:r>
            <a:r>
              <a:rPr lang="zh-TW" altLang="de-DE" sz="1400" dirty="0"/>
              <a:t>清</a:t>
            </a:r>
            <a:r>
              <a:rPr lang="en-US" sz="1400" dirty="0"/>
              <a:t>) </a:t>
            </a:r>
            <a:r>
              <a:rPr lang="en-US" sz="1400" dirty="0" err="1"/>
              <a:t>kangxi</a:t>
            </a:r>
            <a:r>
              <a:rPr lang="en-US" sz="1400" dirty="0"/>
              <a:t> </a:t>
            </a:r>
            <a:r>
              <a:rPr lang="en-US" sz="1400" dirty="0" err="1"/>
              <a:t>Shengzu</a:t>
            </a:r>
            <a:r>
              <a:rPr lang="en-US" sz="1400" dirty="0"/>
              <a:t> ren </a:t>
            </a:r>
            <a:r>
              <a:rPr lang="en-US" sz="1400" dirty="0" err="1"/>
              <a:t>huangdi</a:t>
            </a:r>
            <a:r>
              <a:rPr lang="en-US" sz="1400" dirty="0"/>
              <a:t> </a:t>
            </a:r>
            <a:r>
              <a:rPr lang="zh-TW" altLang="de-DE" sz="1400" dirty="0"/>
              <a:t>康熙聖祖仁皇帝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yunfu</a:t>
            </a:r>
            <a:r>
              <a:rPr lang="en-US" sz="1400" i="1" dirty="0"/>
              <a:t> </a:t>
            </a:r>
            <a:r>
              <a:rPr lang="en-US" sz="1400" i="1" dirty="0" err="1"/>
              <a:t>sheyi</a:t>
            </a:r>
            <a:r>
              <a:rPr lang="en-US" sz="1400" i="1" dirty="0"/>
              <a:t> </a:t>
            </a:r>
            <a:r>
              <a:rPr lang="zh-TW" altLang="de-DE" sz="1400" dirty="0"/>
              <a:t>御定韻府拾遺</a:t>
            </a:r>
            <a:endParaRPr lang="de-CH" sz="1400" dirty="0"/>
          </a:p>
          <a:p>
            <a:r>
              <a:rPr lang="en-US" sz="1400" i="1" dirty="0" err="1"/>
              <a:t>Yuding</a:t>
            </a:r>
            <a:r>
              <a:rPr lang="en-US" sz="1400" i="1" dirty="0"/>
              <a:t> </a:t>
            </a:r>
            <a:r>
              <a:rPr lang="en-US" sz="1400" i="1" dirty="0" err="1"/>
              <a:t>zishi</a:t>
            </a:r>
            <a:r>
              <a:rPr lang="en-US" sz="1400" i="1" dirty="0"/>
              <a:t> </a:t>
            </a:r>
            <a:r>
              <a:rPr lang="en-US" sz="1400" i="1" dirty="0" err="1"/>
              <a:t>jinghua</a:t>
            </a:r>
            <a:r>
              <a:rPr lang="en-US" sz="1400" i="1" dirty="0"/>
              <a:t> </a:t>
            </a:r>
            <a:r>
              <a:rPr lang="zh-TW" altLang="de-DE" sz="1400" dirty="0"/>
              <a:t>御定子史精華</a:t>
            </a:r>
            <a:r>
              <a:rPr lang="de-CH" sz="1400" dirty="0"/>
              <a:t> </a:t>
            </a:r>
            <a:r>
              <a:rPr lang="en-US" sz="1400" dirty="0"/>
              <a:t>(</a:t>
            </a:r>
            <a:r>
              <a:rPr lang="zh-TW" altLang="de-DE" sz="1400" dirty="0"/>
              <a:t>清）</a:t>
            </a:r>
            <a:r>
              <a:rPr lang="en-US" sz="1400" dirty="0"/>
              <a:t> Wu </a:t>
            </a:r>
            <a:r>
              <a:rPr lang="en-US" sz="1400" dirty="0" err="1"/>
              <a:t>Shiyu</a:t>
            </a:r>
            <a:r>
              <a:rPr lang="en-US" sz="1400" dirty="0"/>
              <a:t> </a:t>
            </a:r>
            <a:r>
              <a:rPr lang="zh-TW" altLang="de-DE" sz="1400" dirty="0"/>
              <a:t>吳士玉</a:t>
            </a:r>
            <a:endParaRPr lang="de-CH" sz="1400" dirty="0"/>
          </a:p>
          <a:p>
            <a:r>
              <a:rPr lang="en-US" sz="1400" i="1" dirty="0"/>
              <a:t>Yun Cao</a:t>
            </a:r>
            <a:r>
              <a:rPr lang="en-US" sz="1400" dirty="0"/>
              <a:t> </a:t>
            </a:r>
            <a:r>
              <a:rPr lang="zh-CN" altLang="de-DE" sz="1400" dirty="0"/>
              <a:t>均〓</a:t>
            </a:r>
            <a:r>
              <a:rPr lang="en-US" sz="1400" dirty="0"/>
              <a:t>(</a:t>
            </a:r>
            <a:r>
              <a:rPr lang="zh-CN" altLang="de-DE" sz="1400" dirty="0"/>
              <a:t>艹</a:t>
            </a:r>
            <a:r>
              <a:rPr lang="en-US" sz="1400" dirty="0"/>
              <a:t> + </a:t>
            </a:r>
            <a:r>
              <a:rPr lang="zh-CN" altLang="de-DE" sz="1400" dirty="0"/>
              <a:t>漅</a:t>
            </a:r>
            <a:r>
              <a:rPr lang="en-US" sz="1400" dirty="0"/>
              <a:t> = </a:t>
            </a:r>
            <a:r>
              <a:rPr lang="zh-CN" altLang="de-DE" sz="1400" dirty="0"/>
              <a:t>艹</a:t>
            </a:r>
            <a:r>
              <a:rPr lang="en-US" sz="1400" dirty="0"/>
              <a:t> + </a:t>
            </a:r>
            <a:r>
              <a:rPr lang="zh-CN" altLang="de-DE" sz="1400" dirty="0"/>
              <a:t>操</a:t>
            </a:r>
            <a:r>
              <a:rPr lang="en-US" sz="1400" dirty="0"/>
              <a:t>)  (</a:t>
            </a:r>
            <a:r>
              <a:rPr lang="zh-CN" altLang="de-DE" sz="1400" dirty="0"/>
              <a:t>明</a:t>
            </a:r>
            <a:r>
              <a:rPr lang="en-US" sz="1400" dirty="0"/>
              <a:t>) Yang Shen </a:t>
            </a:r>
            <a:r>
              <a:rPr lang="zh-CN" altLang="de-DE" sz="1400" dirty="0"/>
              <a:t>楊慎</a:t>
            </a:r>
            <a:endParaRPr lang="de-CH" sz="1400" dirty="0"/>
          </a:p>
          <a:p>
            <a:r>
              <a:rPr lang="en-US" sz="1400" i="1" dirty="0" err="1"/>
              <a:t>Yunfu</a:t>
            </a:r>
            <a:r>
              <a:rPr lang="en-US" sz="1400" i="1" dirty="0"/>
              <a:t> </a:t>
            </a:r>
            <a:r>
              <a:rPr lang="en-US" sz="1400" i="1" dirty="0" err="1"/>
              <a:t>qunyu</a:t>
            </a:r>
            <a:r>
              <a:rPr lang="en-US" sz="1400" i="1" dirty="0"/>
              <a:t> </a:t>
            </a:r>
            <a:r>
              <a:rPr lang="zh-TW" altLang="de-DE" sz="1400" dirty="0"/>
              <a:t>韻府羣玉</a:t>
            </a:r>
            <a:r>
              <a:rPr lang="en-US" sz="1400" dirty="0"/>
              <a:t> (</a:t>
            </a:r>
            <a:r>
              <a:rPr lang="zh-TW" altLang="de-DE" sz="1400" dirty="0"/>
              <a:t>元</a:t>
            </a:r>
            <a:r>
              <a:rPr lang="en-US" sz="1400" dirty="0"/>
              <a:t>) Yin </a:t>
            </a:r>
            <a:r>
              <a:rPr lang="en-US" sz="1400" dirty="0" err="1"/>
              <a:t>Jingxuan</a:t>
            </a:r>
            <a:r>
              <a:rPr lang="en-US" sz="1400" dirty="0"/>
              <a:t> </a:t>
            </a:r>
            <a:r>
              <a:rPr lang="zh-TW" altLang="de-DE" sz="1400" dirty="0"/>
              <a:t>陰勁弦</a:t>
            </a:r>
            <a:endParaRPr lang="de-CH" sz="1400" dirty="0"/>
          </a:p>
          <a:p>
            <a:r>
              <a:rPr lang="en-US" sz="1400" i="1" dirty="0" err="1"/>
              <a:t>Zhiguan</a:t>
            </a:r>
            <a:r>
              <a:rPr lang="en-US" sz="1400" i="1" dirty="0"/>
              <a:t> </a:t>
            </a:r>
            <a:r>
              <a:rPr lang="en-US" sz="1400" i="1" dirty="0" err="1"/>
              <a:t>fenji</a:t>
            </a:r>
            <a:r>
              <a:rPr lang="en-US" sz="1400" i="1" dirty="0"/>
              <a:t> </a:t>
            </a:r>
            <a:r>
              <a:rPr lang="zh-TW" altLang="de-DE" sz="1400" dirty="0"/>
              <a:t>職官分紀</a:t>
            </a:r>
            <a:r>
              <a:rPr lang="en-US" sz="1400" dirty="0"/>
              <a:t> (</a:t>
            </a:r>
            <a:r>
              <a:rPr lang="zh-TW" altLang="de-DE" sz="1400" dirty="0"/>
              <a:t>宋</a:t>
            </a:r>
            <a:r>
              <a:rPr lang="en-US" sz="1400" dirty="0"/>
              <a:t>) Sun </a:t>
            </a:r>
            <a:r>
              <a:rPr lang="en-US" sz="1400" dirty="0" err="1"/>
              <a:t>Fengji</a:t>
            </a:r>
            <a:r>
              <a:rPr lang="en-US" sz="1400" dirty="0"/>
              <a:t> </a:t>
            </a:r>
            <a:r>
              <a:rPr lang="zh-TW" altLang="de-DE" sz="1400" dirty="0"/>
              <a:t>孫逢吉</a:t>
            </a:r>
            <a:endParaRPr lang="de-CH" sz="1400" dirty="0"/>
          </a:p>
          <a:p>
            <a:endParaRPr lang="de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Marc\Desktop\Internet Archive Screenshot\Bildschirm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Marc\Desktop\Internet Archive Screenshot\Bildschirm 03 x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Marc\Desktop\Internet Archive Screenshot\Bildschirm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3088"/>
            <a:ext cx="9288859" cy="743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Marc\Desktop\Internet Archive Screenshot\Bildschirm 04 leishu klappt ni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531798"/>
            <a:ext cx="9361487" cy="748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Marc\Desktop\Internet Archive Screenshot\Bildschirm 05 leishu 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59432"/>
            <a:ext cx="9180512" cy="734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Marc\Desktop\Internet Archive Screenshot\Bildschirm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59433"/>
            <a:ext cx="9180512" cy="734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Marc\Desktop\Internet Archive Screenshot\Bildschirm 07 tushu bian 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73919"/>
            <a:ext cx="9433048" cy="754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1700</Words>
  <Application>Microsoft Office PowerPoint</Application>
  <PresentationFormat>On-screen Show (4:3)</PresentationFormat>
  <Paragraphs>110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Larissa-Design</vt:lpstr>
      <vt:lpstr>Yongle Dadian for the Ipad:  The Chinese «Holdings» in the Universal Library of the Internet Archive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Leishu lei類書類</vt:lpstr>
      <vt:lpstr>Leishu lei類書類</vt:lpstr>
      <vt:lpstr>Leishu lei類書類</vt:lpstr>
      <vt:lpstr>Leishu lei類書類</vt:lpstr>
    </vt:vector>
  </TitlesOfParts>
  <Company>Schul- und Sportdepartement der Stadt Zürich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</dc:creator>
  <cp:lastModifiedBy>Valued Acer Customer</cp:lastModifiedBy>
  <cp:revision>18</cp:revision>
  <dcterms:created xsi:type="dcterms:W3CDTF">2012-09-02T16:03:49Z</dcterms:created>
  <dcterms:modified xsi:type="dcterms:W3CDTF">2013-01-06T16:24:10Z</dcterms:modified>
</cp:coreProperties>
</file>