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61" r:id="rId4"/>
    <p:sldId id="258" r:id="rId5"/>
    <p:sldId id="259" r:id="rId6"/>
    <p:sldId id="260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84" y="-2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image" Target="../media/image1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C649F-CCFD-4069-8CD5-D928A4F7457F}" type="datetimeFigureOut">
              <a:rPr lang="cs-CZ" smtClean="0"/>
              <a:t>27.8.2014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A5104-BB04-4A4B-8516-5B12C0A964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8180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C649F-CCFD-4069-8CD5-D928A4F7457F}" type="datetimeFigureOut">
              <a:rPr lang="cs-CZ" smtClean="0"/>
              <a:t>27.8.2014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A5104-BB04-4A4B-8516-5B12C0A964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2102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C649F-CCFD-4069-8CD5-D928A4F7457F}" type="datetimeFigureOut">
              <a:rPr lang="cs-CZ" smtClean="0"/>
              <a:t>27.8.2014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A5104-BB04-4A4B-8516-5B12C0A964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9512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C649F-CCFD-4069-8CD5-D928A4F7457F}" type="datetimeFigureOut">
              <a:rPr lang="cs-CZ" smtClean="0"/>
              <a:t>27.8.2014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A5104-BB04-4A4B-8516-5B12C0A964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3218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C649F-CCFD-4069-8CD5-D928A4F7457F}" type="datetimeFigureOut">
              <a:rPr lang="cs-CZ" smtClean="0"/>
              <a:t>27.8.2014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A5104-BB04-4A4B-8516-5B12C0A964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2961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C649F-CCFD-4069-8CD5-D928A4F7457F}" type="datetimeFigureOut">
              <a:rPr lang="cs-CZ" smtClean="0"/>
              <a:t>27.8.2014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A5104-BB04-4A4B-8516-5B12C0A964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4375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C649F-CCFD-4069-8CD5-D928A4F7457F}" type="datetimeFigureOut">
              <a:rPr lang="cs-CZ" smtClean="0"/>
              <a:t>27.8.2014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A5104-BB04-4A4B-8516-5B12C0A964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9857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C649F-CCFD-4069-8CD5-D928A4F7457F}" type="datetimeFigureOut">
              <a:rPr lang="cs-CZ" smtClean="0"/>
              <a:t>27.8.2014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A5104-BB04-4A4B-8516-5B12C0A964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6795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C649F-CCFD-4069-8CD5-D928A4F7457F}" type="datetimeFigureOut">
              <a:rPr lang="cs-CZ" smtClean="0"/>
              <a:t>27.8.2014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A5104-BB04-4A4B-8516-5B12C0A964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8103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C649F-CCFD-4069-8CD5-D928A4F7457F}" type="datetimeFigureOut">
              <a:rPr lang="cs-CZ" smtClean="0"/>
              <a:t>27.8.2014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A5104-BB04-4A4B-8516-5B12C0A964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2249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C649F-CCFD-4069-8CD5-D928A4F7457F}" type="datetimeFigureOut">
              <a:rPr lang="cs-CZ" smtClean="0"/>
              <a:t>27.8.2014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A5104-BB04-4A4B-8516-5B12C0A964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1282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4C649F-CCFD-4069-8CD5-D928A4F7457F}" type="datetimeFigureOut">
              <a:rPr lang="cs-CZ" smtClean="0"/>
              <a:t>27.8.2014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BA5104-BB04-4A4B-8516-5B12C0A964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4603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620689"/>
            <a:ext cx="7772400" cy="2520280"/>
          </a:xfrm>
        </p:spPr>
        <p:txBody>
          <a:bodyPr>
            <a:normAutofit fontScale="90000"/>
          </a:bodyPr>
          <a:lstStyle/>
          <a:p>
            <a:r>
              <a:rPr lang="en-GB" dirty="0"/>
              <a:t>Mongolian Prints and Manuscripts in Tibetan Language kept in the </a:t>
            </a:r>
            <a:r>
              <a:rPr lang="en-GB" dirty="0" err="1"/>
              <a:t>Naprstek</a:t>
            </a:r>
            <a:r>
              <a:rPr lang="en-GB" dirty="0"/>
              <a:t> Museum in Prague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Helena Heroldová</a:t>
            </a:r>
          </a:p>
          <a:p>
            <a:r>
              <a:rPr lang="cs-CZ" dirty="0" smtClean="0"/>
              <a:t>Náprstek Museum, Prague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300762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194" name="Picture 2" descr="C:\Users\heroldovahe\Desktop\A 17 448 1.6.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50877"/>
            <a:ext cx="5256584" cy="567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3337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Collection</a:t>
            </a:r>
            <a:r>
              <a:rPr lang="cs-CZ" dirty="0" smtClean="0"/>
              <a:t> and </a:t>
            </a:r>
            <a:r>
              <a:rPr lang="cs-CZ" dirty="0" err="1" smtClean="0"/>
              <a:t>Collectors</a:t>
            </a:r>
            <a:endParaRPr lang="cs-CZ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52243"/>
            <a:ext cx="2592288" cy="3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412776"/>
            <a:ext cx="1917337" cy="307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556792"/>
            <a:ext cx="3052986" cy="2433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487395"/>
            <a:ext cx="1780637" cy="17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7358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92696"/>
            <a:ext cx="7582473" cy="5361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3607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Prints</a:t>
            </a:r>
            <a:r>
              <a:rPr lang="cs-CZ" dirty="0" smtClean="0"/>
              <a:t> and </a:t>
            </a:r>
            <a:r>
              <a:rPr lang="cs-CZ" dirty="0" err="1" smtClean="0"/>
              <a:t>Manuscripts</a:t>
            </a:r>
            <a:endParaRPr lang="cs-CZ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697" y="1600200"/>
            <a:ext cx="566060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74911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764704"/>
            <a:ext cx="6816757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94968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Condition</a:t>
            </a:r>
            <a:endParaRPr lang="cs-CZ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268760"/>
            <a:ext cx="6336704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04968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Scanning</a:t>
            </a:r>
            <a:endParaRPr lang="cs-CZ" dirty="0"/>
          </a:p>
        </p:txBody>
      </p:sp>
      <p:pic>
        <p:nvPicPr>
          <p:cNvPr id="5122" name="Picture 2" descr="F:\PECHA\A 29 096\A 29 096 1.16.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132856"/>
            <a:ext cx="7545324" cy="3375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5321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Description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5448655"/>
              </p:ext>
            </p:extLst>
          </p:nvPr>
        </p:nvGraphicFramePr>
        <p:xfrm>
          <a:off x="4716016" y="1196752"/>
          <a:ext cx="3888432" cy="55027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" name="Acrobat Document" r:id="rId3" imgW="5667122" imgH="8019837" progId="AcroExch.Document.11">
                  <p:embed/>
                </p:oleObj>
              </mc:Choice>
              <mc:Fallback>
                <p:oleObj name="Acrobat Document" r:id="rId3" imgW="5667122" imgH="8019837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716016" y="1196752"/>
                        <a:ext cx="3888432" cy="55027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8686441"/>
              </p:ext>
            </p:extLst>
          </p:nvPr>
        </p:nvGraphicFramePr>
        <p:xfrm>
          <a:off x="539552" y="1124744"/>
          <a:ext cx="3879900" cy="54906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1" name="Acrobat Document" r:id="rId5" imgW="5667122" imgH="8019837" progId="AcroExch.Document.11">
                  <p:embed/>
                </p:oleObj>
              </mc:Choice>
              <mc:Fallback>
                <p:oleObj name="Acrobat Document" r:id="rId5" imgW="5667122" imgH="8019837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39552" y="1124744"/>
                        <a:ext cx="3879900" cy="54906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333354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Variability</a:t>
            </a:r>
            <a:endParaRPr lang="cs-CZ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32856"/>
            <a:ext cx="3888432" cy="1791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972778"/>
            <a:ext cx="1835762" cy="3420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398" y="3933056"/>
            <a:ext cx="3930897" cy="1499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980728"/>
            <a:ext cx="5065288" cy="1499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69" y="4941168"/>
            <a:ext cx="3633911" cy="1794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382999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Základní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</TotalTime>
  <Words>30</Words>
  <Application>Microsoft Office PowerPoint</Application>
  <PresentationFormat>Předvádění na obrazovce (4:3)</PresentationFormat>
  <Paragraphs>9</Paragraphs>
  <Slides>10</Slides>
  <Notes>0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2" baseType="lpstr">
      <vt:lpstr>Motiv systému Office</vt:lpstr>
      <vt:lpstr>Adobe Acrobat Document</vt:lpstr>
      <vt:lpstr>Mongolian Prints and Manuscripts in Tibetan Language kept in the Naprstek Museum in Prague </vt:lpstr>
      <vt:lpstr>Collection and Collectors</vt:lpstr>
      <vt:lpstr>Prezentace aplikace PowerPoint</vt:lpstr>
      <vt:lpstr>Prints and Manuscripts</vt:lpstr>
      <vt:lpstr>Prezentace aplikace PowerPoint</vt:lpstr>
      <vt:lpstr>Condition</vt:lpstr>
      <vt:lpstr>Scanning</vt:lpstr>
      <vt:lpstr>Description</vt:lpstr>
      <vt:lpstr>Variability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Mongolian Prints and Manuscripts in Tibetan Language kept in the Naprstek Museum in Prague</dc:title>
  <dc:creator>Helena Heroldová</dc:creator>
  <cp:lastModifiedBy>Helena Heroldová</cp:lastModifiedBy>
  <cp:revision>7</cp:revision>
  <dcterms:created xsi:type="dcterms:W3CDTF">2014-08-27T10:16:45Z</dcterms:created>
  <dcterms:modified xsi:type="dcterms:W3CDTF">2014-08-27T12:48:48Z</dcterms:modified>
</cp:coreProperties>
</file>