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72" r:id="rId7"/>
    <p:sldId id="273" r:id="rId8"/>
    <p:sldId id="274" r:id="rId9"/>
    <p:sldId id="277" r:id="rId10"/>
    <p:sldId id="278" r:id="rId11"/>
    <p:sldId id="265" r:id="rId12"/>
    <p:sldId id="276" r:id="rId13"/>
    <p:sldId id="279" r:id="rId14"/>
    <p:sldId id="266" r:id="rId15"/>
    <p:sldId id="271" r:id="rId16"/>
    <p:sldId id="275" r:id="rId17"/>
    <p:sldId id="264" r:id="rId18"/>
    <p:sldId id="258" r:id="rId19"/>
    <p:sldId id="260" r:id="rId20"/>
    <p:sldId id="267" r:id="rId21"/>
    <p:sldId id="268" r:id="rId22"/>
    <p:sldId id="269" r:id="rId23"/>
    <p:sldId id="262" r:id="rId24"/>
    <p:sldId id="280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11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56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29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58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46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4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4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7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87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3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44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AE59-5866-4040-B333-600FD5F70C09}" type="datetimeFigureOut">
              <a:rPr lang="nl-NL" smtClean="0"/>
              <a:t>30-10-2019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16ED-8B97-4595-BEA0-2CE9E63FAE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5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Free </a:t>
            </a:r>
            <a:r>
              <a:rPr lang="en-US" sz="6600" dirty="0"/>
              <a:t>datasets for Chinese Digital </a:t>
            </a:r>
            <a:r>
              <a:rPr lang="en-US" sz="6600" dirty="0" smtClean="0"/>
              <a:t>humanities</a:t>
            </a:r>
            <a:endParaRPr lang="nl-N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92979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Inga-Lill </a:t>
            </a:r>
            <a:r>
              <a:rPr lang="en-GB" dirty="0" err="1" smtClean="0"/>
              <a:t>Blomqvist</a:t>
            </a:r>
            <a:r>
              <a:rPr lang="en-GB" dirty="0" smtClean="0"/>
              <a:t>, </a:t>
            </a:r>
            <a:r>
              <a:rPr lang="en-US" dirty="0" smtClean="0"/>
              <a:t>Nordic Institute of Asian Studies</a:t>
            </a:r>
            <a:endParaRPr lang="en-GB" dirty="0" smtClean="0"/>
          </a:p>
          <a:p>
            <a:pPr algn="r"/>
            <a:r>
              <a:rPr lang="en-GB" dirty="0" smtClean="0"/>
              <a:t>Marc Gilbert, Leiden University Libraries</a:t>
            </a:r>
          </a:p>
          <a:p>
            <a:pPr algn="r"/>
            <a:r>
              <a:rPr lang="en-GB" dirty="0" smtClean="0"/>
              <a:t>Joshua Seufert, </a:t>
            </a:r>
            <a:r>
              <a:rPr lang="nl-NL" dirty="0"/>
              <a:t>Princeton University</a:t>
            </a:r>
            <a:r>
              <a:rPr lang="nl-NL" dirty="0" smtClean="0"/>
              <a:t> Library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07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Authorship of Chinese Women’s Periodicals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3297657" y="6488668"/>
            <a:ext cx="4694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http://mhdb.mh.sinica.edu.tw/ACWP/index.php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9416"/>
            <a:ext cx="12192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603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941"/>
            <a:ext cx="9144000" cy="942127"/>
          </a:xfrm>
        </p:spPr>
        <p:txBody>
          <a:bodyPr/>
          <a:lstStyle/>
          <a:p>
            <a:r>
              <a:rPr lang="en-US" dirty="0" smtClean="0"/>
              <a:t>China Historical GIS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3920646" y="6168975"/>
            <a:ext cx="3730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https://sites.fas.harvard.edu/~chgis/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43" y="1339591"/>
            <a:ext cx="9833714" cy="46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Harvard </a:t>
            </a:r>
            <a:r>
              <a:rPr lang="en-US" dirty="0" err="1"/>
              <a:t>Dataverse</a:t>
            </a:r>
            <a:r>
              <a:rPr lang="en-US" dirty="0"/>
              <a:t> – China Historical Geographic information system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812490"/>
            <a:ext cx="11306175" cy="421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133" y="6287572"/>
            <a:ext cx="457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https://dataverse.harvard.edu/dataverse/chgis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387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493" y="608795"/>
            <a:ext cx="7114915" cy="4163621"/>
          </a:xfrm>
        </p:spPr>
        <p:txBody>
          <a:bodyPr>
            <a:normAutofit fontScale="90000"/>
          </a:bodyPr>
          <a:lstStyle/>
          <a:p>
            <a:r>
              <a:rPr lang="zh-TW" altLang="nl-NL" dirty="0"/>
              <a:t>中華文明之時空基礎架</a:t>
            </a:r>
            <a:r>
              <a:rPr lang="zh-TW" altLang="nl-NL" dirty="0" smtClean="0"/>
              <a:t>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/>
              <a:t>Chinese Civilization in Time and Space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08" y="-100469"/>
            <a:ext cx="4417382" cy="7158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0870" y="5887326"/>
            <a:ext cx="493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http://ccts.sinica.edu.tw/research.php?lang=zh-tw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008199" y="6256658"/>
            <a:ext cx="523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http://ccts.sinica.edu.tw/download/userguide_en.pdf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01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12" y="112735"/>
            <a:ext cx="12041688" cy="1678488"/>
          </a:xfrm>
        </p:spPr>
        <p:txBody>
          <a:bodyPr>
            <a:normAutofit fontScale="90000"/>
          </a:bodyPr>
          <a:lstStyle/>
          <a:p>
            <a:r>
              <a:rPr lang="zh-CN" altLang="nl-NL" dirty="0" smtClean="0"/>
              <a:t>学术</a:t>
            </a:r>
            <a:r>
              <a:rPr lang="zh-CN" altLang="nl-NL" dirty="0"/>
              <a:t>地</a:t>
            </a:r>
            <a:r>
              <a:rPr lang="zh-CN" altLang="nl-NL" dirty="0" smtClean="0"/>
              <a:t>图发布平台</a:t>
            </a:r>
            <a:r>
              <a:rPr lang="nl-NL" altLang="zh-CN" dirty="0" smtClean="0"/>
              <a:t/>
            </a:r>
            <a:br>
              <a:rPr lang="nl-NL" altLang="zh-CN" dirty="0" smtClean="0"/>
            </a:br>
            <a:r>
              <a:rPr lang="en-US" dirty="0" smtClean="0"/>
              <a:t>Academic Map Publishing Platform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58" y="1703541"/>
            <a:ext cx="9315645" cy="48734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94370" y="6488668"/>
            <a:ext cx="245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http://amap.zju.edu.cn/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11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858" y="107755"/>
            <a:ext cx="9027090" cy="86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Qing Demographic History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28" y="942975"/>
            <a:ext cx="8362950" cy="5915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699" y="6350789"/>
            <a:ext cx="556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http://gis.rchss.sinica.edu.tw/QingDemography/data.htm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151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9" y="2557180"/>
            <a:ext cx="7232737" cy="1325563"/>
          </a:xfrm>
        </p:spPr>
        <p:txBody>
          <a:bodyPr/>
          <a:lstStyle/>
          <a:p>
            <a:r>
              <a:rPr lang="en-US" dirty="0" smtClean="0"/>
              <a:t>Official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80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nl-NL" dirty="0"/>
              <a:t>中国国家调查数据</a:t>
            </a:r>
            <a:r>
              <a:rPr lang="zh-TW" altLang="nl-NL" dirty="0" smtClean="0"/>
              <a:t>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nl-NL" dirty="0" smtClean="0"/>
              <a:t>Chinese </a:t>
            </a:r>
            <a:r>
              <a:rPr lang="nl-NL" dirty="0"/>
              <a:t>National Survey Data </a:t>
            </a:r>
            <a:r>
              <a:rPr lang="nl-NL" dirty="0" err="1" smtClean="0"/>
              <a:t>Archive</a:t>
            </a:r>
            <a:r>
              <a:rPr lang="nl-NL" dirty="0" smtClean="0"/>
              <a:t> (CNSDA)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46" y="1636169"/>
            <a:ext cx="7180018" cy="5221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236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http://www.cnsda.org/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07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9761"/>
            <a:ext cx="9144000" cy="759587"/>
          </a:xfrm>
        </p:spPr>
        <p:txBody>
          <a:bodyPr>
            <a:normAutofit fontScale="90000"/>
          </a:bodyPr>
          <a:lstStyle/>
          <a:p>
            <a:r>
              <a:rPr lang="zh-CN" altLang="nl-NL" dirty="0" smtClean="0"/>
              <a:t>国</a:t>
            </a:r>
            <a:r>
              <a:rPr lang="zh-CN" altLang="nl-NL" dirty="0"/>
              <a:t>家数据</a:t>
            </a:r>
            <a:r>
              <a:rPr lang="en-US" dirty="0"/>
              <a:t> </a:t>
            </a:r>
            <a:r>
              <a:rPr lang="en-US" dirty="0" smtClean="0"/>
              <a:t>National Data 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209675"/>
            <a:ext cx="9667875" cy="56483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4809888" y="840343"/>
            <a:ext cx="2780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http://data.stats.gov.cn/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7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290513"/>
            <a:ext cx="76485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0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66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https://biogref.org/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5414"/>
            <a:ext cx="10515600" cy="205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4629"/>
            <a:ext cx="12169148" cy="18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2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71946" y="4929873"/>
            <a:ext cx="7574246" cy="90685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textref.org/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" y="-322783"/>
            <a:ext cx="12027676" cy="3924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32" y="1820776"/>
            <a:ext cx="9359435" cy="50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118" y="0"/>
            <a:ext cx="12409118" cy="1728592"/>
          </a:xfrm>
        </p:spPr>
        <p:txBody>
          <a:bodyPr>
            <a:normAutofit fontScale="90000"/>
          </a:bodyPr>
          <a:lstStyle/>
          <a:p>
            <a:pPr fontAlgn="ctr"/>
            <a:r>
              <a:rPr lang="nl-NL" sz="2800" dirty="0"/>
              <a:t>International Conference on </a:t>
            </a:r>
            <a:r>
              <a:rPr lang="nl-NL" sz="2800" dirty="0" err="1"/>
              <a:t>Cyberinfrastructure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Historical</a:t>
            </a:r>
            <a:r>
              <a:rPr lang="nl-NL" sz="2800" dirty="0"/>
              <a:t> China Studies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「</a:t>
            </a:r>
            <a:r>
              <a:rPr lang="zh-TW" altLang="nl-NL" sz="3200" dirty="0"/>
              <a:t>中國歷史研究的網絡基礎設施」國際研討會</a:t>
            </a:r>
            <a:br>
              <a:rPr lang="zh-TW" altLang="nl-NL" sz="3200" dirty="0"/>
            </a:br>
            <a:r>
              <a:rPr lang="nl-NL" sz="3200" b="1" dirty="0" err="1"/>
              <a:t>March</a:t>
            </a:r>
            <a:r>
              <a:rPr lang="nl-NL" sz="3200" b="1" dirty="0"/>
              <a:t> 13th - 16th 2018, Harvard Center, Shanghai</a:t>
            </a:r>
            <a:br>
              <a:rPr lang="nl-NL" sz="3200" b="1" dirty="0"/>
            </a:br>
            <a:endParaRPr lang="nl-N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34" y="1339894"/>
            <a:ext cx="10020300" cy="574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8988" y="1543926"/>
            <a:ext cx="491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https://ctext.org/digital-humanities/shanghai2018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535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22" y="-228600"/>
            <a:ext cx="9753600" cy="731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8250" y="6488668"/>
            <a:ext cx="7077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"That's all Folks!" by Christophe Becker is licensed under CC BY-ND 2.0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05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22" y="29079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Academic institutions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5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2189847"/>
            <a:ext cx="11190962" cy="1289855"/>
          </a:xfrm>
        </p:spPr>
        <p:txBody>
          <a:bodyPr>
            <a:normAutofit fontScale="90000"/>
          </a:bodyPr>
          <a:lstStyle/>
          <a:p>
            <a:r>
              <a:rPr lang="zh-CN" altLang="nl-NL" dirty="0"/>
              <a:t>北京大</a:t>
            </a:r>
            <a:r>
              <a:rPr lang="zh-CN" altLang="nl-NL" dirty="0" smtClean="0"/>
              <a:t>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nl-NL" dirty="0" smtClean="0"/>
              <a:t>开</a:t>
            </a:r>
            <a:r>
              <a:rPr lang="zh-CN" altLang="nl-NL" dirty="0"/>
              <a:t>放研究数据平</a:t>
            </a:r>
            <a:r>
              <a:rPr lang="zh-CN" altLang="nl-NL" dirty="0" smtClean="0"/>
              <a:t>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nl-NL" dirty="0"/>
              <a:t/>
            </a:r>
            <a:br>
              <a:rPr lang="zh-CN" altLang="nl-NL" dirty="0"/>
            </a:br>
            <a:r>
              <a:rPr lang="en-US" dirty="0" smtClean="0"/>
              <a:t>Peking University</a:t>
            </a:r>
            <a:br>
              <a:rPr lang="en-US" dirty="0" smtClean="0"/>
            </a:br>
            <a:r>
              <a:rPr lang="en-US" dirty="0" smtClean="0"/>
              <a:t>Open </a:t>
            </a:r>
            <a:r>
              <a:rPr lang="en-US" dirty="0"/>
              <a:t>Data platform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36149"/>
            <a:ext cx="4836090" cy="57937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http://opendata.pku.edu.cn/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317402"/>
            <a:ext cx="78009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29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zh-CN" altLang="nl-NL" b="1" dirty="0"/>
              <a:t>复旦大学社会科学数据平台</a:t>
            </a:r>
            <a:br>
              <a:rPr lang="zh-CN" altLang="nl-NL" b="1" dirty="0"/>
            </a:br>
            <a:r>
              <a:rPr lang="en-US" sz="5300" dirty="0" err="1"/>
              <a:t>Fudan</a:t>
            </a:r>
            <a:r>
              <a:rPr lang="en-US" sz="5300" dirty="0"/>
              <a:t> University </a:t>
            </a:r>
            <a:r>
              <a:rPr lang="en-US" sz="5300" dirty="0" smtClean="0"/>
              <a:t>Social Science Data </a:t>
            </a:r>
            <a:r>
              <a:rPr lang="en-US" sz="5300" dirty="0"/>
              <a:t>Repository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19" y="1720020"/>
            <a:ext cx="8667098" cy="5137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448" y="6488668"/>
            <a:ext cx="307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https://dvn.fudan.edu.cn/dvn/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73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49" y="120281"/>
            <a:ext cx="10734806" cy="1057166"/>
          </a:xfrm>
        </p:spPr>
        <p:txBody>
          <a:bodyPr/>
          <a:lstStyle/>
          <a:p>
            <a:r>
              <a:rPr lang="zh-CN" altLang="nl-NL" dirty="0"/>
              <a:t>上</a:t>
            </a:r>
            <a:r>
              <a:rPr lang="zh-CN" altLang="nl-NL" dirty="0" smtClean="0"/>
              <a:t>海纽约大学 </a:t>
            </a:r>
            <a:r>
              <a:rPr lang="en-US" altLang="zh-CN" dirty="0" smtClean="0"/>
              <a:t>NYU Shanghai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20" y="1077238"/>
            <a:ext cx="6358394" cy="6309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465" y="6050164"/>
            <a:ext cx="460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https://datascience.shanghai.nyu.edu/datasets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99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1844" y="41657"/>
            <a:ext cx="12843843" cy="2387600"/>
          </a:xfrm>
        </p:spPr>
        <p:txBody>
          <a:bodyPr>
            <a:normAutofit fontScale="90000"/>
          </a:bodyPr>
          <a:lstStyle/>
          <a:p>
            <a:r>
              <a:rPr lang="zh-TW" altLang="nl-NL" b="1" cap="small" dirty="0"/>
              <a:t>明</a:t>
            </a:r>
            <a:r>
              <a:rPr lang="zh-TW" altLang="nl-NL" b="1" cap="small" dirty="0" smtClean="0"/>
              <a:t>淸婦</a:t>
            </a:r>
            <a:r>
              <a:rPr lang="zh-TW" altLang="nl-NL" b="1" cap="small" dirty="0"/>
              <a:t>女著</a:t>
            </a:r>
            <a:r>
              <a:rPr lang="zh-TW" altLang="nl-NL" b="1" cap="small" dirty="0" smtClean="0"/>
              <a:t>作      </a:t>
            </a:r>
            <a:r>
              <a:rPr lang="nl-NL" b="1" cap="small" dirty="0" err="1" smtClean="0"/>
              <a:t>Ming</a:t>
            </a:r>
            <a:r>
              <a:rPr lang="nl-NL" b="1" cap="small" dirty="0" smtClean="0"/>
              <a:t> </a:t>
            </a:r>
            <a:r>
              <a:rPr lang="nl-NL" b="1" cap="small" dirty="0" err="1" smtClean="0"/>
              <a:t>Qing</a:t>
            </a:r>
            <a:r>
              <a:rPr lang="nl-NL" b="1" cap="small" dirty="0" smtClean="0"/>
              <a:t> </a:t>
            </a:r>
            <a:br>
              <a:rPr lang="nl-NL" b="1" cap="small" dirty="0" smtClean="0"/>
            </a:br>
            <a:r>
              <a:rPr lang="nl-NL" b="1" cap="small" dirty="0" err="1" smtClean="0"/>
              <a:t>Women's</a:t>
            </a:r>
            <a:r>
              <a:rPr lang="nl-NL" b="1" cap="small" dirty="0" smtClean="0"/>
              <a:t> </a:t>
            </a:r>
            <a:r>
              <a:rPr lang="nl-NL" b="1" cap="small" dirty="0" err="1" smtClean="0"/>
              <a:t>Writings</a:t>
            </a:r>
            <a:r>
              <a:rPr lang="nl-NL" b="1" cap="small" dirty="0" smtClean="0"/>
              <a:t/>
            </a:r>
            <a:br>
              <a:rPr lang="nl-NL" b="1" cap="small" dirty="0" smtClean="0"/>
            </a:b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4" y="1714914"/>
            <a:ext cx="4200525" cy="4648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" y="1948276"/>
            <a:ext cx="7534275" cy="4181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4311" y="6245915"/>
            <a:ext cx="396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http://digital.library.mcgill.ca/mingqing/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15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29"/>
            <a:ext cx="12192000" cy="1019587"/>
          </a:xfrm>
        </p:spPr>
        <p:txBody>
          <a:bodyPr/>
          <a:lstStyle/>
          <a:p>
            <a:r>
              <a:rPr lang="zh-TW" altLang="nl-NL" b="1" dirty="0"/>
              <a:t>鏈結開放資料實驗</a:t>
            </a:r>
            <a:r>
              <a:rPr lang="zh-TW" altLang="nl-NL" b="1" dirty="0" smtClean="0"/>
              <a:t>室 </a:t>
            </a:r>
            <a:r>
              <a:rPr lang="nl-NL" dirty="0" err="1" smtClean="0"/>
              <a:t>LODLab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" y="1578279"/>
            <a:ext cx="12160293" cy="4617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6625" y="6295784"/>
            <a:ext cx="303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http://data.ascdc.tw/data.php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96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59"/>
            <a:ext cx="10515600" cy="849900"/>
          </a:xfrm>
        </p:spPr>
        <p:txBody>
          <a:bodyPr/>
          <a:lstStyle/>
          <a:p>
            <a:pPr algn="ctr"/>
            <a:r>
              <a:rPr lang="nl-NL" dirty="0"/>
              <a:t>China </a:t>
            </a:r>
            <a:r>
              <a:rPr lang="nl-NL" dirty="0" err="1"/>
              <a:t>Biographical</a:t>
            </a:r>
            <a:r>
              <a:rPr lang="nl-NL" dirty="0"/>
              <a:t> </a:t>
            </a:r>
            <a:r>
              <a:rPr lang="nl-NL" dirty="0" smtClean="0"/>
              <a:t>Database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39" y="723197"/>
            <a:ext cx="8432299" cy="6134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9272" y="6488668"/>
            <a:ext cx="364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https://projects.iq.harvard.edu/cbdb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18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等线 Light</vt:lpstr>
      <vt:lpstr>新細明體</vt:lpstr>
      <vt:lpstr>Arial</vt:lpstr>
      <vt:lpstr>Calibri</vt:lpstr>
      <vt:lpstr>Calibri Light</vt:lpstr>
      <vt:lpstr>Office Theme</vt:lpstr>
      <vt:lpstr>Free datasets for Chinese Digital humanities</vt:lpstr>
      <vt:lpstr>PowerPoint Presentation</vt:lpstr>
      <vt:lpstr>Academic institutions</vt:lpstr>
      <vt:lpstr>北京大学 开放研究数据平台  Peking University Open Data platform </vt:lpstr>
      <vt:lpstr>复旦大学社会科学数据平台 Fudan University Social Science Data Repository </vt:lpstr>
      <vt:lpstr>上海纽约大学 NYU Shanghai</vt:lpstr>
      <vt:lpstr>明淸婦女著作      Ming Qing  Women's Writings </vt:lpstr>
      <vt:lpstr>鏈結開放資料實驗室 LODLab</vt:lpstr>
      <vt:lpstr>China Biographical Database</vt:lpstr>
      <vt:lpstr>Authorship of Chinese Women’s Periodicals </vt:lpstr>
      <vt:lpstr>GIS</vt:lpstr>
      <vt:lpstr>China Historical GIS</vt:lpstr>
      <vt:lpstr>Harvard Dataverse – China Historical Geographic information system </vt:lpstr>
      <vt:lpstr>中華文明之時空基礎架構  Chinese Civilization in Time and Space </vt:lpstr>
      <vt:lpstr>学术地图发布平台 Academic Map Publishing Platform</vt:lpstr>
      <vt:lpstr>Qing Demographic History</vt:lpstr>
      <vt:lpstr>Official Data</vt:lpstr>
      <vt:lpstr>中国国家调查数据库 Chinese National Survey Data Archive (CNSDA)</vt:lpstr>
      <vt:lpstr>国家数据 National Data </vt:lpstr>
      <vt:lpstr>More resources</vt:lpstr>
      <vt:lpstr>https://biogref.org/</vt:lpstr>
      <vt:lpstr>textref.org/</vt:lpstr>
      <vt:lpstr>International Conference on Cyberinfrastructure for Historical China Studies 「中國歷史研究的網絡基礎設施」國際研討會 March 13th - 16th 2018, Harvard Center, Shanghai </vt:lpstr>
      <vt:lpstr>PowerPoint Presentation</vt:lpstr>
    </vt:vector>
  </TitlesOfParts>
  <Company>ISSC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datasets for Chinese Digital humanities</dc:title>
  <dc:creator>Gilbert, M.Y.C.</dc:creator>
  <cp:lastModifiedBy>Gilbert, M.Y.C.</cp:lastModifiedBy>
  <cp:revision>16</cp:revision>
  <dcterms:created xsi:type="dcterms:W3CDTF">2019-09-02T07:41:26Z</dcterms:created>
  <dcterms:modified xsi:type="dcterms:W3CDTF">2019-10-29T23:35:01Z</dcterms:modified>
</cp:coreProperties>
</file>