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57" r:id="rId6"/>
    <p:sldId id="267" r:id="rId7"/>
    <p:sldId id="258" r:id="rId8"/>
    <p:sldId id="259" r:id="rId9"/>
    <p:sldId id="260" r:id="rId10"/>
    <p:sldId id="261" r:id="rId11"/>
    <p:sldId id="262" r:id="rId12"/>
    <p:sldId id="266" r:id="rId13"/>
    <p:sldId id="283" r:id="rId14"/>
    <p:sldId id="281" r:id="rId15"/>
    <p:sldId id="280" r:id="rId16"/>
    <p:sldId id="282" r:id="rId17"/>
    <p:sldId id="269" r:id="rId18"/>
    <p:sldId id="268" r:id="rId19"/>
    <p:sldId id="270" r:id="rId20"/>
    <p:sldId id="273" r:id="rId21"/>
    <p:sldId id="271" r:id="rId22"/>
    <p:sldId id="274" r:id="rId23"/>
    <p:sldId id="272" r:id="rId24"/>
    <p:sldId id="275" r:id="rId25"/>
    <p:sldId id="276" r:id="rId26"/>
    <p:sldId id="277" r:id="rId27"/>
    <p:sldId id="279" r:id="rId28"/>
    <p:sldId id="278" r:id="rId29"/>
    <p:sldId id="284" r:id="rId30"/>
    <p:sldId id="285" r:id="rId31"/>
    <p:sldId id="286" r:id="rId32"/>
    <p:sldId id="287" r:id="rId33"/>
    <p:sldId id="288" r:id="rId34"/>
    <p:sldId id="294" r:id="rId35"/>
    <p:sldId id="289" r:id="rId36"/>
    <p:sldId id="290" r:id="rId37"/>
    <p:sldId id="291" r:id="rId38"/>
    <p:sldId id="292" r:id="rId39"/>
    <p:sldId id="293" r:id="rId40"/>
    <p:sldId id="295" r:id="rId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BF1D7-CD1F-4709-BB46-A7767416C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8CED8C2-3BBE-4808-8DDC-46A10FF3F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11A104-1AED-4B3A-B21B-59F4F2B7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E038-E51A-4A31-9DB3-79C144A1CE5E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AE8260-1FED-4FC0-9F83-ED35999B6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53200A-1B80-45B1-B3A3-43C261EA0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FC2E-2186-4EF2-8027-246CAB993D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8881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B4F8C-E1A9-4357-ADE2-D9274C64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B01C462-AFEF-4B7C-8AA6-8F58117EE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10C836-53CE-4460-B03B-208F8B7F8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E038-E51A-4A31-9DB3-79C144A1CE5E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2DF6E9-A7F3-4AE9-BFDD-1D6BD93F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7CC5DD-EA7B-469E-8962-EF055396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FC2E-2186-4EF2-8027-246CAB993D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868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2A5ABFD-9E00-4318-B38A-581F5EFA5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4EBD3A7-70D2-43E7-8EAE-A6AEBA6F7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B770F0-5CEB-4666-A514-9DA71CE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E038-E51A-4A31-9DB3-79C144A1CE5E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906192-334E-450B-8CF6-97784685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010B9E-D56F-48C2-83DD-B1DDEA72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FC2E-2186-4EF2-8027-246CAB993D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439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1366-03FA-4F73-8C47-54A6CB498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6C3703-ED38-4916-AECA-85255A3B4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0423F7-23DB-4472-A463-81A175BE3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E038-E51A-4A31-9DB3-79C144A1CE5E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ED785B-BFA9-4109-86B7-A8300D82E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7D64AA-1167-46AC-8C7D-95EBA8CA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FC2E-2186-4EF2-8027-246CAB993D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4546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F9EE12-13B3-422A-B7ED-EC30EEEDB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283DBB-5268-469C-8229-9A92AB943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8DD23-7ED0-4C34-A74B-3C2EFBDCA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E038-E51A-4A31-9DB3-79C144A1CE5E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4C98F4-30B4-43A0-8E2D-305C0505A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032B67-B137-4DBE-831E-45E408EFC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FC2E-2186-4EF2-8027-246CAB993D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03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E664C4-FF0E-4FE4-A46F-33BD70D3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9058E6-4A0F-4B24-BFC7-7917646F8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285FFB-2991-400A-BE97-AD45BF45F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BB61AE-D8FD-4B60-AFE1-A5B6FB13F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E038-E51A-4A31-9DB3-79C144A1CE5E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6540D3C-11AD-488D-970C-79DA7592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DDD0076-A0EF-4B0E-961E-C91145DD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FC2E-2186-4EF2-8027-246CAB993D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504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BAD19-2E9F-4533-B49D-F0B115325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B95B58-29DC-46EC-8154-DB04C1748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834D2EB-D1C2-455B-AB56-779BD0C80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EE9080-388F-4FFA-9558-B04198232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F6C9695-322A-4061-A045-1D2C59B066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A2E2AA6-AE3D-4EDF-BE25-CFCD9413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E038-E51A-4A31-9DB3-79C144A1CE5E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277F46B-C94A-4B2C-AC2B-BFCADF3D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0DEE43F-49A8-4BB2-8D17-22C3D8D6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FC2E-2186-4EF2-8027-246CAB993D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4248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1F428-DE45-48C2-A25B-B6B8132C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025330-7C81-4D8C-9C54-C0767008B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E038-E51A-4A31-9DB3-79C144A1CE5E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D6081D-4054-4188-B0EB-DB9ADD3BC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5E48F7-3177-49AD-881E-3E83836E6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FC2E-2186-4EF2-8027-246CAB993D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765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295291B-0A1A-4F18-8DF6-653E2AA55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E038-E51A-4A31-9DB3-79C144A1CE5E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DF22B74-2530-4517-88B6-5E38843E8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1F6BA3-5124-4E84-8EA4-D76F0008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FC2E-2186-4EF2-8027-246CAB993D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503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70C0D-A073-4781-81E4-ACB47874E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D2C2B4-1817-4667-A5B0-C19E70AA3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5CF6D66-C62A-4DB7-93DA-14FE36E65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45EC17-5604-4928-954C-A6718DE20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E038-E51A-4A31-9DB3-79C144A1CE5E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0FD009A-5000-405F-BAE4-7765607E3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B9D98F-6855-4A3A-A171-7EE18F78D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FC2E-2186-4EF2-8027-246CAB993D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636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EF32A-527C-48E1-9185-51C1CD82C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0B3CDBC-72A4-4992-899B-252309E72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9EBD1-C5C8-4B23-BCE8-5E61FAD97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82AF91-0651-4F0C-AC33-851C8EB0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E038-E51A-4A31-9DB3-79C144A1CE5E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0E6601-3995-49A5-A110-0C0C0264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D5DDA2-66C3-4129-9F43-3D4D30B5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FC2E-2186-4EF2-8027-246CAB993D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2822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FDDDA80-E8D0-435F-BE47-C643BA80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8834C7-8129-48FF-80F9-7A860C897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BEA1C9-7324-4C5D-BA81-84D62B170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6E038-E51A-4A31-9DB3-79C144A1CE5E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A24F96-FB48-4524-A042-E4B639AB8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4BF88D-7AF2-4BEF-8C7B-444FCADF9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1FC2E-2186-4EF2-8027-246CAB993D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001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4405E7-048A-4822-A5E3-1A2A69729D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1" dirty="0" err="1"/>
              <a:t>Zhonghua</a:t>
            </a:r>
            <a:r>
              <a:rPr lang="en-US" i="1" dirty="0"/>
              <a:t> </a:t>
            </a:r>
            <a:r>
              <a:rPr lang="en-US" i="1" dirty="0" err="1"/>
              <a:t>Dadian</a:t>
            </a:r>
            <a:r>
              <a:rPr lang="en-US" dirty="0"/>
              <a:t> </a:t>
            </a:r>
            <a:br>
              <a:rPr lang="en-US" dirty="0"/>
            </a:br>
            <a:br>
              <a:rPr lang="en-US" sz="2900" dirty="0"/>
            </a:br>
            <a:r>
              <a:rPr lang="zh-TW" altLang="de-DE" dirty="0"/>
              <a:t>中華大典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BEF93A-DDF9-49D5-8DEF-92025450F9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EASL 2019</a:t>
            </a:r>
          </a:p>
          <a:p>
            <a:r>
              <a:rPr lang="de-CH" dirty="0"/>
              <a:t>Prof. Dr. Marc Winter</a:t>
            </a:r>
          </a:p>
          <a:p>
            <a:r>
              <a:rPr lang="de-CH" dirty="0"/>
              <a:t>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Zurich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97297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75838AB-9628-44A4-B937-14BFB5417E5E}"/>
              </a:ext>
            </a:extLst>
          </p:cNvPr>
          <p:cNvSpPr txBox="1"/>
          <p:nvPr/>
        </p:nvSpPr>
        <p:spPr>
          <a:xfrm>
            <a:off x="5638800" y="297397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60EC225-216A-4071-AA2A-CBC00D7633A6}"/>
              </a:ext>
            </a:extLst>
          </p:cNvPr>
          <p:cNvSpPr txBox="1"/>
          <p:nvPr/>
        </p:nvSpPr>
        <p:spPr>
          <a:xfrm>
            <a:off x="322217" y="374468"/>
            <a:ext cx="11608526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300" b="1" dirty="0">
                <a:solidFill>
                  <a:prstClr val="black"/>
                </a:solidFill>
              </a:rPr>
              <a:t>23 vols </a:t>
            </a:r>
            <a:r>
              <a:rPr lang="fr-CH" sz="2300" b="1" i="1" dirty="0" err="1">
                <a:solidFill>
                  <a:prstClr val="black"/>
                </a:solidFill>
              </a:rPr>
              <a:t>wenxian</a:t>
            </a:r>
            <a:r>
              <a:rPr lang="fr-CH" sz="2300" b="1" i="1" dirty="0">
                <a:solidFill>
                  <a:prstClr val="black"/>
                </a:solidFill>
              </a:rPr>
              <a:t> </a:t>
            </a:r>
            <a:r>
              <a:rPr lang="fr-CH" sz="2300" b="1" i="1" dirty="0" err="1">
                <a:solidFill>
                  <a:prstClr val="black"/>
                </a:solidFill>
              </a:rPr>
              <a:t>mulu</a:t>
            </a:r>
            <a:r>
              <a:rPr lang="fr-CH" sz="2300" b="1" i="1" dirty="0">
                <a:solidFill>
                  <a:prstClr val="black"/>
                </a:solidFill>
              </a:rPr>
              <a:t> </a:t>
            </a:r>
            <a:r>
              <a:rPr lang="fr-CH" sz="2300" b="1" i="1" dirty="0" err="1">
                <a:solidFill>
                  <a:prstClr val="black"/>
                </a:solidFill>
              </a:rPr>
              <a:t>dian</a:t>
            </a:r>
            <a:r>
              <a:rPr lang="fr-CH" sz="2300" b="1" i="1" dirty="0">
                <a:solidFill>
                  <a:prstClr val="black"/>
                </a:solidFill>
              </a:rPr>
              <a:t> </a:t>
            </a:r>
            <a:r>
              <a:rPr lang="zh-CN" altLang="de-DE" sz="2300" b="1" dirty="0">
                <a:solidFill>
                  <a:prstClr val="black"/>
                </a:solidFill>
              </a:rPr>
              <a:t>文獻目錄典 </a:t>
            </a:r>
            <a:r>
              <a:rPr lang="fr-CH" sz="2300" dirty="0">
                <a:solidFill>
                  <a:prstClr val="black"/>
                </a:solidFill>
              </a:rPr>
              <a:t> (2 </a:t>
            </a:r>
            <a:r>
              <a:rPr lang="fr-CH" sz="2300" i="1" dirty="0" err="1">
                <a:solidFill>
                  <a:prstClr val="black"/>
                </a:solidFill>
              </a:rPr>
              <a:t>wenxianxue</a:t>
            </a:r>
            <a:r>
              <a:rPr lang="fr-CH" sz="2300" i="1" dirty="0">
                <a:solidFill>
                  <a:prstClr val="black"/>
                </a:solidFill>
              </a:rPr>
              <a:t> </a:t>
            </a:r>
            <a:r>
              <a:rPr lang="fr-CH" sz="2300" i="1" dirty="0" err="1">
                <a:solidFill>
                  <a:prstClr val="black"/>
                </a:solidFill>
              </a:rPr>
              <a:t>fendian</a:t>
            </a:r>
            <a:r>
              <a:rPr lang="fr-CH" sz="2300" i="1" dirty="0">
                <a:solidFill>
                  <a:prstClr val="black"/>
                </a:solidFill>
              </a:rPr>
              <a:t> : </a:t>
            </a:r>
            <a:r>
              <a:rPr lang="fr-CH" sz="2300" i="1" dirty="0" err="1">
                <a:solidFill>
                  <a:prstClr val="black"/>
                </a:solidFill>
              </a:rPr>
              <a:t>zhu</a:t>
            </a:r>
            <a:r>
              <a:rPr lang="fr-CH" sz="2300" i="1" dirty="0">
                <a:solidFill>
                  <a:prstClr val="black"/>
                </a:solidFill>
              </a:rPr>
              <a:t> shi </a:t>
            </a:r>
            <a:r>
              <a:rPr lang="fr-CH" sz="2300" i="1" dirty="0" err="1">
                <a:solidFill>
                  <a:prstClr val="black"/>
                </a:solidFill>
              </a:rPr>
              <a:t>zongbu</a:t>
            </a:r>
            <a:r>
              <a:rPr lang="zh-CN" altLang="de-DE" sz="2300" dirty="0">
                <a:solidFill>
                  <a:prstClr val="black"/>
                </a:solidFill>
              </a:rPr>
              <a:t>文獻學分典</a:t>
            </a:r>
            <a:r>
              <a:rPr lang="fr-CH" sz="2300" dirty="0">
                <a:solidFill>
                  <a:prstClr val="black"/>
                </a:solidFill>
              </a:rPr>
              <a:t>: </a:t>
            </a:r>
            <a:r>
              <a:rPr lang="zh-CN" altLang="de-DE" sz="2300" dirty="0">
                <a:solidFill>
                  <a:prstClr val="black"/>
                </a:solidFill>
              </a:rPr>
              <a:t>注釋總部</a:t>
            </a:r>
            <a:r>
              <a:rPr lang="de-CH" altLang="zh-CN" sz="2300" dirty="0">
                <a:solidFill>
                  <a:prstClr val="black"/>
                </a:solidFill>
              </a:rPr>
              <a:t>, 1 </a:t>
            </a:r>
            <a:r>
              <a:rPr lang="fr-CH" sz="2300" dirty="0" err="1">
                <a:solidFill>
                  <a:prstClr val="black"/>
                </a:solidFill>
              </a:rPr>
              <a:t>banben</a:t>
            </a:r>
            <a:r>
              <a:rPr lang="fr-CH" sz="2300" dirty="0">
                <a:solidFill>
                  <a:prstClr val="black"/>
                </a:solidFill>
              </a:rPr>
              <a:t>, </a:t>
            </a:r>
            <a:r>
              <a:rPr lang="fr-CH" sz="2300" dirty="0" err="1">
                <a:solidFill>
                  <a:prstClr val="black"/>
                </a:solidFill>
              </a:rPr>
              <a:t>liutong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fr-CH" sz="2300" dirty="0" err="1">
                <a:solidFill>
                  <a:prstClr val="black"/>
                </a:solidFill>
              </a:rPr>
              <a:t>zongbu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fr-CH" sz="2300" dirty="0" err="1">
                <a:solidFill>
                  <a:prstClr val="black"/>
                </a:solidFill>
              </a:rPr>
              <a:t>fendian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zh-CN" altLang="de-DE" sz="2300" dirty="0">
                <a:solidFill>
                  <a:prstClr val="black"/>
                </a:solidFill>
              </a:rPr>
              <a:t>版本</a:t>
            </a:r>
            <a:r>
              <a:rPr lang="fr-CH" sz="2300" dirty="0">
                <a:solidFill>
                  <a:prstClr val="black"/>
                </a:solidFill>
              </a:rPr>
              <a:t>, </a:t>
            </a:r>
            <a:r>
              <a:rPr lang="zh-CN" altLang="de-DE" sz="2300" dirty="0">
                <a:solidFill>
                  <a:prstClr val="black"/>
                </a:solidFill>
              </a:rPr>
              <a:t>流通總部分典</a:t>
            </a:r>
            <a:r>
              <a:rPr lang="de-CH" altLang="zh-CN" sz="2300" dirty="0">
                <a:solidFill>
                  <a:prstClr val="black"/>
                </a:solidFill>
              </a:rPr>
              <a:t>,  1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fr-CH" sz="2300" dirty="0" err="1">
                <a:solidFill>
                  <a:prstClr val="black"/>
                </a:solidFill>
              </a:rPr>
              <a:t>mulu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fr-CH" sz="2300" dirty="0" err="1">
                <a:solidFill>
                  <a:prstClr val="black"/>
                </a:solidFill>
              </a:rPr>
              <a:t>zongbu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fr-CH" sz="2300" dirty="0" err="1">
                <a:solidFill>
                  <a:prstClr val="black"/>
                </a:solidFill>
              </a:rPr>
              <a:t>fendian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zh-CN" altLang="de-DE" sz="2300" dirty="0">
                <a:solidFill>
                  <a:prstClr val="black"/>
                </a:solidFill>
              </a:rPr>
              <a:t>目錄總部分典</a:t>
            </a:r>
            <a:r>
              <a:rPr lang="de-CH" altLang="zh-CN" sz="2300" dirty="0">
                <a:solidFill>
                  <a:prstClr val="black"/>
                </a:solidFill>
              </a:rPr>
              <a:t>, 1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fr-CH" sz="2300" dirty="0" err="1">
                <a:solidFill>
                  <a:prstClr val="black"/>
                </a:solidFill>
              </a:rPr>
              <a:t>wenxian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fr-CH" sz="2300" dirty="0" err="1">
                <a:solidFill>
                  <a:prstClr val="black"/>
                </a:solidFill>
              </a:rPr>
              <a:t>zonglun</a:t>
            </a:r>
            <a:r>
              <a:rPr lang="fr-CH" sz="2300" dirty="0">
                <a:solidFill>
                  <a:prstClr val="black"/>
                </a:solidFill>
              </a:rPr>
              <a:t>, </a:t>
            </a:r>
            <a:r>
              <a:rPr lang="fr-CH" sz="2300" dirty="0" err="1">
                <a:solidFill>
                  <a:prstClr val="black"/>
                </a:solidFill>
              </a:rPr>
              <a:t>bianwei</a:t>
            </a:r>
            <a:r>
              <a:rPr lang="fr-CH" sz="2300" dirty="0">
                <a:solidFill>
                  <a:prstClr val="black"/>
                </a:solidFill>
              </a:rPr>
              <a:t>, </a:t>
            </a:r>
            <a:r>
              <a:rPr lang="fr-CH" sz="2300" dirty="0" err="1">
                <a:solidFill>
                  <a:prstClr val="black"/>
                </a:solidFill>
              </a:rPr>
              <a:t>jiyi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fr-CH" sz="2300" dirty="0" err="1">
                <a:solidFill>
                  <a:prstClr val="black"/>
                </a:solidFill>
              </a:rPr>
              <a:t>zongbu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fr-CH" sz="2300" dirty="0" err="1">
                <a:solidFill>
                  <a:prstClr val="black"/>
                </a:solidFill>
              </a:rPr>
              <a:t>fendian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zh-CN" altLang="de-DE" sz="2300" dirty="0">
                <a:solidFill>
                  <a:prstClr val="black"/>
                </a:solidFill>
              </a:rPr>
              <a:t>文獻總論、辨偽、輯佚總部分典</a:t>
            </a:r>
            <a:r>
              <a:rPr lang="de-CH" altLang="zh-CN" sz="2300" dirty="0">
                <a:solidFill>
                  <a:prstClr val="black"/>
                </a:solidFill>
              </a:rPr>
              <a:t>, 15 </a:t>
            </a:r>
            <a:r>
              <a:rPr lang="fr-CH" sz="2300" dirty="0">
                <a:solidFill>
                  <a:prstClr val="black"/>
                </a:solidFill>
              </a:rPr>
              <a:t>«</a:t>
            </a:r>
            <a:r>
              <a:rPr lang="fr-CH" sz="2300" dirty="0" err="1">
                <a:solidFill>
                  <a:prstClr val="black"/>
                </a:solidFill>
              </a:rPr>
              <a:t>guji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fr-CH" sz="2300" dirty="0" err="1">
                <a:solidFill>
                  <a:prstClr val="black"/>
                </a:solidFill>
              </a:rPr>
              <a:t>mulu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fr-CH" sz="2300" dirty="0" err="1">
                <a:solidFill>
                  <a:prstClr val="black"/>
                </a:solidFill>
              </a:rPr>
              <a:t>fendian</a:t>
            </a:r>
            <a:r>
              <a:rPr lang="zh-CN" altLang="de-DE" sz="2300" dirty="0">
                <a:solidFill>
                  <a:prstClr val="black"/>
                </a:solidFill>
              </a:rPr>
              <a:t>古籍目錄分典</a:t>
            </a:r>
            <a:r>
              <a:rPr lang="fr-CH" sz="2300" dirty="0">
                <a:solidFill>
                  <a:prstClr val="black"/>
                </a:solidFill>
              </a:rPr>
              <a:t>» (3 </a:t>
            </a:r>
            <a:r>
              <a:rPr lang="zh-TW" altLang="de-DE" sz="2300" dirty="0">
                <a:solidFill>
                  <a:prstClr val="black"/>
                </a:solidFill>
              </a:rPr>
              <a:t>經</a:t>
            </a:r>
            <a:r>
              <a:rPr lang="de-DE" altLang="zh-TW" sz="2300" dirty="0">
                <a:solidFill>
                  <a:prstClr val="black"/>
                </a:solidFill>
              </a:rPr>
              <a:t>,</a:t>
            </a:r>
            <a:r>
              <a:rPr lang="zh-TW" altLang="de-DE" sz="2300" dirty="0">
                <a:solidFill>
                  <a:prstClr val="black"/>
                </a:solidFill>
              </a:rPr>
              <a:t> </a:t>
            </a:r>
            <a:r>
              <a:rPr lang="fr-CH" sz="2300" dirty="0">
                <a:solidFill>
                  <a:prstClr val="black"/>
                </a:solidFill>
              </a:rPr>
              <a:t>4 </a:t>
            </a:r>
            <a:r>
              <a:rPr lang="zh-TW" altLang="de-DE" sz="2300" dirty="0">
                <a:solidFill>
                  <a:prstClr val="black"/>
                </a:solidFill>
              </a:rPr>
              <a:t>史</a:t>
            </a:r>
            <a:r>
              <a:rPr lang="de-DE" altLang="zh-TW" sz="2300" dirty="0">
                <a:solidFill>
                  <a:prstClr val="black"/>
                </a:solidFill>
              </a:rPr>
              <a:t>,</a:t>
            </a:r>
            <a:r>
              <a:rPr lang="zh-TW" altLang="de-DE" sz="2300" dirty="0">
                <a:solidFill>
                  <a:prstClr val="black"/>
                </a:solidFill>
              </a:rPr>
              <a:t> </a:t>
            </a:r>
            <a:r>
              <a:rPr lang="de-DE" altLang="zh-TW" sz="2300" dirty="0">
                <a:solidFill>
                  <a:prstClr val="black"/>
                </a:solidFill>
              </a:rPr>
              <a:t>4</a:t>
            </a:r>
            <a:r>
              <a:rPr lang="zh-TW" altLang="de-DE" sz="2300" dirty="0">
                <a:solidFill>
                  <a:prstClr val="black"/>
                </a:solidFill>
              </a:rPr>
              <a:t> 子</a:t>
            </a:r>
            <a:r>
              <a:rPr lang="de-DE" altLang="zh-TW" sz="2300" dirty="0">
                <a:solidFill>
                  <a:prstClr val="black"/>
                </a:solidFill>
              </a:rPr>
              <a:t>,</a:t>
            </a:r>
            <a:r>
              <a:rPr lang="zh-TW" altLang="de-DE" sz="2300" dirty="0">
                <a:solidFill>
                  <a:prstClr val="black"/>
                </a:solidFill>
              </a:rPr>
              <a:t> </a:t>
            </a:r>
            <a:r>
              <a:rPr lang="de-DE" altLang="zh-TW" sz="2300" dirty="0">
                <a:solidFill>
                  <a:prstClr val="black"/>
                </a:solidFill>
              </a:rPr>
              <a:t>4</a:t>
            </a:r>
            <a:r>
              <a:rPr lang="zh-TW" altLang="de-DE" sz="2300" dirty="0">
                <a:solidFill>
                  <a:prstClr val="black"/>
                </a:solidFill>
              </a:rPr>
              <a:t> 集</a:t>
            </a:r>
            <a:r>
              <a:rPr lang="de-CH" altLang="zh-TW" sz="2300" dirty="0">
                <a:solidFill>
                  <a:prstClr val="black"/>
                </a:solidFill>
              </a:rPr>
              <a:t>), 1 </a:t>
            </a:r>
            <a:r>
              <a:rPr lang="fr-CH" sz="2300" i="1" dirty="0" err="1">
                <a:solidFill>
                  <a:prstClr val="black"/>
                </a:solidFill>
              </a:rPr>
              <a:t>diancang</a:t>
            </a:r>
            <a:r>
              <a:rPr lang="fr-CH" sz="2300" i="1" dirty="0">
                <a:solidFill>
                  <a:prstClr val="black"/>
                </a:solidFill>
              </a:rPr>
              <a:t> </a:t>
            </a:r>
            <a:r>
              <a:rPr lang="fr-CH" sz="2300" i="1" dirty="0" err="1">
                <a:solidFill>
                  <a:prstClr val="black"/>
                </a:solidFill>
              </a:rPr>
              <a:t>zongbu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zh-CN" altLang="de-DE" sz="2300" dirty="0">
                <a:solidFill>
                  <a:prstClr val="black"/>
                </a:solidFill>
              </a:rPr>
              <a:t>典藏總部</a:t>
            </a:r>
            <a:r>
              <a:rPr lang="fr-CH" sz="2300" dirty="0">
                <a:solidFill>
                  <a:prstClr val="black"/>
                </a:solidFill>
              </a:rPr>
              <a:t> and 1 </a:t>
            </a:r>
            <a:r>
              <a:rPr lang="fr-CH" sz="2300" i="1" dirty="0" err="1">
                <a:solidFill>
                  <a:prstClr val="black"/>
                </a:solidFill>
              </a:rPr>
              <a:t>jiaokan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zh-CN" altLang="de-DE" sz="2300" dirty="0">
                <a:solidFill>
                  <a:prstClr val="black"/>
                </a:solidFill>
              </a:rPr>
              <a:t>校勘</a:t>
            </a:r>
            <a:r>
              <a:rPr lang="de-CH" altLang="zh-CN" sz="2300" dirty="0">
                <a:solidFill>
                  <a:prstClr val="black"/>
                </a:solidFill>
              </a:rPr>
              <a:t>)</a:t>
            </a:r>
            <a:r>
              <a:rPr lang="fr-CH" sz="2300" dirty="0">
                <a:solidFill>
                  <a:prstClr val="black"/>
                </a:solidFill>
              </a:rPr>
              <a:t>.</a:t>
            </a:r>
          </a:p>
          <a:p>
            <a:r>
              <a:rPr lang="fr-CH" sz="2300" b="1" dirty="0"/>
              <a:t>18 vols </a:t>
            </a:r>
            <a:r>
              <a:rPr lang="fr-CH" sz="2300" b="1" i="1" dirty="0" err="1"/>
              <a:t>yuyan</a:t>
            </a:r>
            <a:r>
              <a:rPr lang="fr-CH" sz="2300" b="1" i="1" dirty="0"/>
              <a:t> </a:t>
            </a:r>
            <a:r>
              <a:rPr lang="fr-CH" sz="2300" b="1" i="1" dirty="0" err="1"/>
              <a:t>wenzi</a:t>
            </a:r>
            <a:r>
              <a:rPr lang="fr-CH" sz="2300" b="1" i="1" dirty="0"/>
              <a:t> </a:t>
            </a:r>
            <a:r>
              <a:rPr lang="fr-CH" sz="2300" b="1" i="1" dirty="0" err="1"/>
              <a:t>dian</a:t>
            </a:r>
            <a:r>
              <a:rPr lang="fr-CH" sz="2300" b="1" i="1" dirty="0"/>
              <a:t> </a:t>
            </a:r>
            <a:r>
              <a:rPr lang="zh-CN" altLang="de-DE" sz="2300" b="1" dirty="0"/>
              <a:t>語言文字</a:t>
            </a:r>
            <a:r>
              <a:rPr lang="fr-CH" sz="2300" dirty="0"/>
              <a:t> (6 </a:t>
            </a:r>
            <a:r>
              <a:rPr lang="fr-CH" sz="2300" dirty="0" err="1"/>
              <a:t>wenzi</a:t>
            </a:r>
            <a:r>
              <a:rPr lang="fr-CH" sz="2300" dirty="0"/>
              <a:t> </a:t>
            </a:r>
            <a:r>
              <a:rPr lang="zh-CN" altLang="de-DE" sz="2300" dirty="0"/>
              <a:t>文字分典</a:t>
            </a:r>
            <a:r>
              <a:rPr lang="de-CH" altLang="zh-CN" sz="2300" dirty="0"/>
              <a:t>, 5 y</a:t>
            </a:r>
            <a:r>
              <a:rPr lang="fr-CH" sz="2300" dirty="0" err="1"/>
              <a:t>inyun</a:t>
            </a:r>
            <a:r>
              <a:rPr lang="fr-CH" sz="2300" dirty="0"/>
              <a:t> </a:t>
            </a:r>
            <a:r>
              <a:rPr lang="zh-CN" altLang="de-DE" sz="2300" dirty="0"/>
              <a:t>音韻分典</a:t>
            </a:r>
            <a:r>
              <a:rPr lang="de-CH" altLang="zh-CN" sz="2300" dirty="0"/>
              <a:t>, 6 </a:t>
            </a:r>
            <a:r>
              <a:rPr lang="de-CH" altLang="zh-CN" sz="2300" dirty="0" err="1"/>
              <a:t>xu</a:t>
            </a:r>
            <a:r>
              <a:rPr lang="fr-CH" sz="2300" dirty="0" err="1"/>
              <a:t>ngu</a:t>
            </a:r>
            <a:r>
              <a:rPr lang="fr-CH" sz="2300" dirty="0"/>
              <a:t> </a:t>
            </a:r>
            <a:r>
              <a:rPr lang="zh-CN" altLang="de-DE" sz="2300" dirty="0"/>
              <a:t>訓詁</a:t>
            </a:r>
            <a:r>
              <a:rPr lang="fr-CH" sz="2300" dirty="0"/>
              <a:t>).</a:t>
            </a:r>
          </a:p>
          <a:p>
            <a:r>
              <a:rPr lang="fr-CH" sz="2300" b="1" dirty="0"/>
              <a:t>15 vols </a:t>
            </a:r>
            <a:r>
              <a:rPr lang="fr-CH" sz="2300" b="1" i="1" dirty="0" err="1"/>
              <a:t>zongjiao</a:t>
            </a:r>
            <a:r>
              <a:rPr lang="fr-CH" sz="2300" b="1" i="1" dirty="0"/>
              <a:t> </a:t>
            </a:r>
            <a:r>
              <a:rPr lang="fr-CH" sz="2300" b="1" i="1" dirty="0" err="1"/>
              <a:t>dian</a:t>
            </a:r>
            <a:r>
              <a:rPr lang="fr-CH" sz="2300" dirty="0"/>
              <a:t> </a:t>
            </a:r>
            <a:r>
              <a:rPr lang="zh-CN" altLang="de-DE" sz="2300" b="1" dirty="0"/>
              <a:t>宗教典</a:t>
            </a:r>
            <a:r>
              <a:rPr lang="fr-CH" sz="2300" dirty="0"/>
              <a:t> (6 </a:t>
            </a:r>
            <a:r>
              <a:rPr lang="fr-CH" sz="2300" dirty="0" err="1"/>
              <a:t>rujiao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儒教分典</a:t>
            </a:r>
            <a:r>
              <a:rPr lang="de-CH" altLang="zh-CN" sz="2300" dirty="0"/>
              <a:t>, 2 </a:t>
            </a:r>
            <a:r>
              <a:rPr lang="de-CH" sz="2300" dirty="0"/>
              <a:t>d</a:t>
            </a:r>
            <a:r>
              <a:rPr lang="fr-CH" sz="2300" dirty="0" err="1"/>
              <a:t>aojiao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道教分典</a:t>
            </a:r>
            <a:r>
              <a:rPr lang="de-CH" altLang="zh-CN" sz="2300" dirty="0"/>
              <a:t>, 4 </a:t>
            </a:r>
            <a:r>
              <a:rPr lang="de-CH" sz="2300" dirty="0"/>
              <a:t>f</a:t>
            </a:r>
            <a:r>
              <a:rPr lang="fr-CH" sz="2300" dirty="0" err="1"/>
              <a:t>ojiao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佛教分典</a:t>
            </a:r>
            <a:r>
              <a:rPr lang="de-CH" altLang="zh-CN" sz="2300" dirty="0"/>
              <a:t>, 2 </a:t>
            </a:r>
            <a:r>
              <a:rPr lang="de-CH" sz="2300" dirty="0"/>
              <a:t>y</a:t>
            </a:r>
            <a:r>
              <a:rPr lang="fr-CH" sz="2300" dirty="0" err="1"/>
              <a:t>isilan</a:t>
            </a:r>
            <a:r>
              <a:rPr lang="fr-CH" sz="2300" dirty="0"/>
              <a:t> </a:t>
            </a:r>
            <a:r>
              <a:rPr lang="fr-CH" sz="2300" dirty="0" err="1"/>
              <a:t>Jidu</a:t>
            </a:r>
            <a:r>
              <a:rPr lang="fr-CH" sz="2300" dirty="0"/>
              <a:t> yu </a:t>
            </a:r>
            <a:r>
              <a:rPr lang="fr-CH" sz="2300" dirty="0" err="1"/>
              <a:t>zhujiao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伊斯蘭基督與諸教分典</a:t>
            </a:r>
            <a:r>
              <a:rPr lang="fr-CH" sz="2300" dirty="0"/>
              <a:t>).</a:t>
            </a:r>
          </a:p>
          <a:p>
            <a:r>
              <a:rPr lang="fr-CH" sz="2300" b="1" dirty="0"/>
              <a:t>32 vols </a:t>
            </a:r>
            <a:r>
              <a:rPr lang="fr-CH" sz="2300" b="1" i="1" dirty="0" err="1"/>
              <a:t>jingji</a:t>
            </a:r>
            <a:r>
              <a:rPr lang="fr-CH" sz="2300" b="1" i="1" dirty="0"/>
              <a:t> </a:t>
            </a:r>
            <a:r>
              <a:rPr lang="fr-CH" sz="2300" b="1" i="1" dirty="0" err="1"/>
              <a:t>dian</a:t>
            </a:r>
            <a:r>
              <a:rPr lang="fr-CH" sz="2300" b="1" dirty="0"/>
              <a:t> </a:t>
            </a:r>
            <a:r>
              <a:rPr lang="zh-CN" altLang="de-DE" sz="2300" b="1" dirty="0"/>
              <a:t>經濟典</a:t>
            </a:r>
            <a:r>
              <a:rPr lang="fr-CH" sz="2300" dirty="0"/>
              <a:t> (2 </a:t>
            </a:r>
            <a:r>
              <a:rPr lang="fr-CH" sz="2300" dirty="0" err="1"/>
              <a:t>tudi</a:t>
            </a:r>
            <a:r>
              <a:rPr lang="fr-CH" sz="2300" dirty="0"/>
              <a:t> </a:t>
            </a:r>
            <a:r>
              <a:rPr lang="fr-CH" sz="2300" dirty="0" err="1"/>
              <a:t>zhidu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土地制度分典</a:t>
            </a:r>
            <a:r>
              <a:rPr lang="de-CH" altLang="zh-CN" sz="2300" dirty="0"/>
              <a:t>, 5 z</a:t>
            </a:r>
            <a:r>
              <a:rPr lang="fr-CH" sz="2300" dirty="0" err="1"/>
              <a:t>onghe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綜合分典</a:t>
            </a:r>
            <a:r>
              <a:rPr lang="de-CH" altLang="zh-CN" sz="2300" dirty="0"/>
              <a:t>, 3 </a:t>
            </a:r>
            <a:r>
              <a:rPr lang="de-CH" sz="2300" dirty="0"/>
              <a:t>h</a:t>
            </a:r>
            <a:r>
              <a:rPr lang="fr-CH" sz="2300" dirty="0" err="1"/>
              <a:t>ukou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户口分典</a:t>
            </a:r>
            <a:r>
              <a:rPr lang="de-CH" altLang="zh-CN" sz="2300" dirty="0"/>
              <a:t>, 3 </a:t>
            </a:r>
            <a:r>
              <a:rPr lang="de-CH" sz="2300" dirty="0"/>
              <a:t>c</a:t>
            </a:r>
            <a:r>
              <a:rPr lang="fr-CH" sz="2300" dirty="0" err="1"/>
              <a:t>aizheng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財政分典</a:t>
            </a:r>
            <a:r>
              <a:rPr lang="de-CH" altLang="zh-CN" sz="2300" dirty="0"/>
              <a:t>, 5 </a:t>
            </a:r>
            <a:r>
              <a:rPr lang="de-CH" sz="2300" dirty="0"/>
              <a:t>j</a:t>
            </a:r>
            <a:r>
              <a:rPr lang="fr-CH" sz="2300" dirty="0" err="1"/>
              <a:t>ingji</a:t>
            </a:r>
            <a:r>
              <a:rPr lang="fr-CH" sz="2300" dirty="0"/>
              <a:t> </a:t>
            </a:r>
            <a:r>
              <a:rPr lang="fr-CH" sz="2300" dirty="0" err="1"/>
              <a:t>sixiang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經濟思想分典</a:t>
            </a:r>
            <a:r>
              <a:rPr lang="fr-CH" sz="2300" dirty="0"/>
              <a:t>, 6 </a:t>
            </a:r>
            <a:r>
              <a:rPr lang="fr-CH" sz="2300" dirty="0" err="1"/>
              <a:t>shangye</a:t>
            </a:r>
            <a:r>
              <a:rPr lang="fr-CH" sz="2300" dirty="0"/>
              <a:t> </a:t>
            </a:r>
            <a:r>
              <a:rPr lang="fr-CH" sz="2300" dirty="0" err="1"/>
              <a:t>chengshi</a:t>
            </a:r>
            <a:r>
              <a:rPr lang="fr-CH" sz="2300" dirty="0"/>
              <a:t> </a:t>
            </a:r>
            <a:r>
              <a:rPr lang="fr-CH" sz="2300" dirty="0" err="1"/>
              <a:t>maoyi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商業城市貿易分典</a:t>
            </a:r>
            <a:r>
              <a:rPr lang="fr-CH" sz="2300" dirty="0"/>
              <a:t>, 5 </a:t>
            </a:r>
            <a:r>
              <a:rPr lang="fr-CH" sz="2300" dirty="0" err="1"/>
              <a:t>huobi</a:t>
            </a:r>
            <a:r>
              <a:rPr lang="fr-CH" sz="2300" dirty="0"/>
              <a:t> </a:t>
            </a:r>
            <a:r>
              <a:rPr lang="fr-CH" sz="2300" dirty="0" err="1"/>
              <a:t>jinrong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貨幣金融分典</a:t>
            </a:r>
            <a:r>
              <a:rPr lang="de-CH" altLang="zh-CN" sz="2300" dirty="0"/>
              <a:t>).</a:t>
            </a:r>
          </a:p>
          <a:p>
            <a:r>
              <a:rPr lang="de-CH" sz="2300" b="1" dirty="0"/>
              <a:t>5 </a:t>
            </a:r>
            <a:r>
              <a:rPr lang="de-CH" sz="2300" b="1" dirty="0" err="1"/>
              <a:t>vols</a:t>
            </a:r>
            <a:r>
              <a:rPr lang="de-CH" sz="2300" b="1" dirty="0"/>
              <a:t> </a:t>
            </a:r>
            <a:r>
              <a:rPr lang="fr-CH" sz="2300" b="1" i="1" dirty="0" err="1"/>
              <a:t>tianwen</a:t>
            </a:r>
            <a:r>
              <a:rPr lang="fr-CH" sz="2300" b="1" i="1" dirty="0"/>
              <a:t> </a:t>
            </a:r>
            <a:r>
              <a:rPr lang="fr-CH" sz="2300" b="1" i="1" dirty="0" err="1"/>
              <a:t>dian</a:t>
            </a:r>
            <a:r>
              <a:rPr lang="fr-CH" sz="2300" b="1" dirty="0"/>
              <a:t> </a:t>
            </a:r>
            <a:r>
              <a:rPr lang="zh-CN" altLang="de-DE" sz="2300" b="1" dirty="0"/>
              <a:t>天文典</a:t>
            </a:r>
            <a:r>
              <a:rPr lang="fr-CH" sz="2300" dirty="0"/>
              <a:t> 1 </a:t>
            </a:r>
            <a:r>
              <a:rPr lang="fr-CH" sz="2300" dirty="0" err="1"/>
              <a:t>lifa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曆法分典</a:t>
            </a:r>
            <a:r>
              <a:rPr lang="de-CH" altLang="zh-CN" sz="2300" dirty="0"/>
              <a:t>, 3 </a:t>
            </a:r>
            <a:r>
              <a:rPr lang="de-CH" sz="2300" dirty="0"/>
              <a:t>t</a:t>
            </a:r>
            <a:r>
              <a:rPr lang="fr-CH" sz="2300" dirty="0" err="1"/>
              <a:t>ianwen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天文分典</a:t>
            </a:r>
            <a:r>
              <a:rPr lang="de-CH" altLang="zh-CN" sz="2300" dirty="0"/>
              <a:t>, 1 y</a:t>
            </a:r>
            <a:r>
              <a:rPr lang="fr-CH" sz="2300" dirty="0" err="1"/>
              <a:t>ixiang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儀象分典</a:t>
            </a:r>
            <a:r>
              <a:rPr lang="de-CH" altLang="zh-CN" sz="2300" dirty="0"/>
              <a:t>).</a:t>
            </a:r>
          </a:p>
          <a:p>
            <a:r>
              <a:rPr lang="fr-CH" sz="2300" b="1" dirty="0"/>
              <a:t>7 vols </a:t>
            </a:r>
            <a:r>
              <a:rPr lang="fr-CH" sz="2300" b="1" i="1" dirty="0" err="1"/>
              <a:t>linye</a:t>
            </a:r>
            <a:r>
              <a:rPr lang="fr-CH" sz="2300" b="1" i="1" dirty="0"/>
              <a:t> </a:t>
            </a:r>
            <a:r>
              <a:rPr lang="fr-CH" sz="2300" b="1" i="1" dirty="0" err="1"/>
              <a:t>dian</a:t>
            </a:r>
            <a:r>
              <a:rPr lang="fr-CH" sz="2300" b="1" dirty="0"/>
              <a:t> </a:t>
            </a:r>
            <a:r>
              <a:rPr lang="zh-CN" altLang="de-DE" sz="2300" b="1" dirty="0"/>
              <a:t>林業典 </a:t>
            </a:r>
            <a:r>
              <a:rPr lang="fr-CH" sz="2300" dirty="0"/>
              <a:t>(1 </a:t>
            </a:r>
            <a:r>
              <a:rPr lang="fr-CH" sz="2300" dirty="0" err="1"/>
              <a:t>senlin</a:t>
            </a:r>
            <a:r>
              <a:rPr lang="fr-CH" sz="2300" dirty="0"/>
              <a:t> </a:t>
            </a:r>
            <a:r>
              <a:rPr lang="fr-CH" sz="2300" dirty="0" err="1"/>
              <a:t>liyong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森林利用分典</a:t>
            </a:r>
            <a:r>
              <a:rPr lang="de-CH" altLang="zh-CN" sz="2300" dirty="0"/>
              <a:t>, 1</a:t>
            </a:r>
            <a:r>
              <a:rPr lang="de-CH" sz="2300" dirty="0"/>
              <a:t> </a:t>
            </a:r>
            <a:r>
              <a:rPr lang="fr-CH" sz="2300" dirty="0" err="1"/>
              <a:t>Senlin</a:t>
            </a:r>
            <a:r>
              <a:rPr lang="fr-CH" sz="2300" dirty="0"/>
              <a:t> </a:t>
            </a:r>
            <a:r>
              <a:rPr lang="fr-CH" sz="2300" dirty="0" err="1"/>
              <a:t>peiyu</a:t>
            </a:r>
            <a:r>
              <a:rPr lang="fr-CH" sz="2300" dirty="0"/>
              <a:t> yu </a:t>
            </a:r>
            <a:r>
              <a:rPr lang="fr-CH" sz="2300" dirty="0" err="1"/>
              <a:t>guanli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森林培育與管理分典</a:t>
            </a:r>
            <a:r>
              <a:rPr lang="de-CH" altLang="zh-CN" sz="2300" dirty="0"/>
              <a:t>, 1 </a:t>
            </a:r>
            <a:r>
              <a:rPr lang="de-CH" sz="2300" dirty="0"/>
              <a:t>l</a:t>
            </a:r>
            <a:r>
              <a:rPr lang="fr-CH" sz="2300" dirty="0" err="1"/>
              <a:t>inye</a:t>
            </a:r>
            <a:r>
              <a:rPr lang="fr-CH" sz="2300" dirty="0"/>
              <a:t> </a:t>
            </a:r>
            <a:r>
              <a:rPr lang="fr-CH" sz="2300" dirty="0" err="1"/>
              <a:t>sixiang</a:t>
            </a:r>
            <a:r>
              <a:rPr lang="fr-CH" sz="2300" dirty="0"/>
              <a:t> yu </a:t>
            </a:r>
            <a:r>
              <a:rPr lang="fr-CH" sz="2300" dirty="0" err="1"/>
              <a:t>wenhua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林業思想與文化分典</a:t>
            </a:r>
            <a:r>
              <a:rPr lang="de-CH" altLang="zh-CN" sz="2300" dirty="0"/>
              <a:t>, 2 </a:t>
            </a:r>
            <a:r>
              <a:rPr lang="fr-CH" sz="2300" dirty="0" err="1"/>
              <a:t>senlin</a:t>
            </a:r>
            <a:r>
              <a:rPr lang="fr-CH" sz="2300" dirty="0"/>
              <a:t> </a:t>
            </a:r>
            <a:r>
              <a:rPr lang="fr-CH" sz="2300" dirty="0" err="1"/>
              <a:t>ziyuan</a:t>
            </a:r>
            <a:r>
              <a:rPr lang="fr-CH" sz="2300" dirty="0"/>
              <a:t> yu </a:t>
            </a:r>
            <a:r>
              <a:rPr lang="fr-CH" sz="2300" dirty="0" err="1"/>
              <a:t>shengxiong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森林資源與生熊分典</a:t>
            </a:r>
            <a:r>
              <a:rPr lang="de-CH" altLang="zh-CN" sz="2300" dirty="0"/>
              <a:t>, 2 </a:t>
            </a:r>
            <a:r>
              <a:rPr lang="fr-CH" sz="2300" dirty="0" err="1"/>
              <a:t>yuanlin</a:t>
            </a:r>
            <a:r>
              <a:rPr lang="fr-CH" sz="2300" dirty="0"/>
              <a:t> yu </a:t>
            </a:r>
            <a:r>
              <a:rPr lang="fr-CH" sz="2300" dirty="0" err="1"/>
              <a:t>fengjing</a:t>
            </a:r>
            <a:r>
              <a:rPr lang="fr-CH" sz="2300" dirty="0"/>
              <a:t> </a:t>
            </a:r>
            <a:r>
              <a:rPr lang="zh-CN" altLang="de-DE" sz="2300" dirty="0"/>
              <a:t>園林與風景名</a:t>
            </a:r>
            <a:r>
              <a:rPr lang="de-CH" altLang="zh-CN" sz="2300" dirty="0"/>
              <a:t>.</a:t>
            </a:r>
          </a:p>
          <a:p>
            <a:r>
              <a:rPr lang="de-CH" sz="2300" b="1" dirty="0"/>
              <a:t>11 </a:t>
            </a:r>
            <a:r>
              <a:rPr lang="de-CH" sz="2300" b="1" dirty="0" err="1"/>
              <a:t>vols</a:t>
            </a:r>
            <a:r>
              <a:rPr lang="de-CH" sz="2300" b="1" dirty="0"/>
              <a:t> </a:t>
            </a:r>
            <a:r>
              <a:rPr lang="de-CH" sz="2300" b="1" i="1" dirty="0" err="1"/>
              <a:t>nongye</a:t>
            </a:r>
            <a:r>
              <a:rPr lang="de-CH" sz="2300" b="1" i="1" dirty="0"/>
              <a:t> </a:t>
            </a:r>
            <a:r>
              <a:rPr lang="de-CH" sz="2300" b="1" i="1" dirty="0" err="1"/>
              <a:t>dian</a:t>
            </a:r>
            <a:r>
              <a:rPr lang="de-CH" sz="2300" b="1" i="1" dirty="0"/>
              <a:t> </a:t>
            </a:r>
            <a:r>
              <a:rPr lang="zh-CN" altLang="de-DE" sz="2300" b="1" dirty="0"/>
              <a:t>農業典 </a:t>
            </a:r>
            <a:r>
              <a:rPr lang="de-CH" altLang="zh-CN" sz="2300" dirty="0"/>
              <a:t>(1 </a:t>
            </a:r>
            <a:r>
              <a:rPr lang="de-CH" altLang="zh-CN" sz="2300" dirty="0" err="1"/>
              <a:t>nongshu</a:t>
            </a:r>
            <a:r>
              <a:rPr lang="de-CH" altLang="zh-CN" sz="2300" dirty="0"/>
              <a:t> </a:t>
            </a:r>
            <a:r>
              <a:rPr lang="zh-CN" altLang="de-DE" sz="2300" dirty="0"/>
              <a:t>农书分典</a:t>
            </a:r>
            <a:r>
              <a:rPr lang="de-CH" altLang="zh-CN" sz="2300" dirty="0"/>
              <a:t>, 3 </a:t>
            </a:r>
            <a:r>
              <a:rPr lang="de-CH" altLang="zh-CN" sz="2300" dirty="0" err="1"/>
              <a:t>nongtian</a:t>
            </a:r>
            <a:r>
              <a:rPr lang="de-CH" altLang="zh-CN" sz="2300" dirty="0"/>
              <a:t> </a:t>
            </a:r>
            <a:r>
              <a:rPr lang="de-CH" altLang="zh-CN" sz="2300" dirty="0" err="1"/>
              <a:t>shuili</a:t>
            </a:r>
            <a:r>
              <a:rPr lang="de-CH" altLang="zh-CN" sz="2300" dirty="0"/>
              <a:t> </a:t>
            </a:r>
            <a:r>
              <a:rPr lang="zh-CN" altLang="de-DE" sz="2300" dirty="0"/>
              <a:t>农田水利</a:t>
            </a:r>
            <a:r>
              <a:rPr lang="de-CH" altLang="zh-CN" sz="2300" dirty="0"/>
              <a:t>, </a:t>
            </a:r>
            <a:r>
              <a:rPr lang="de-CH" sz="2300" dirty="0"/>
              <a:t> 3 </a:t>
            </a:r>
            <a:r>
              <a:rPr lang="de-CH" sz="2300" dirty="0" err="1"/>
              <a:t>xu</a:t>
            </a:r>
            <a:r>
              <a:rPr lang="de-CH" sz="2300" dirty="0"/>
              <a:t> </a:t>
            </a:r>
            <a:r>
              <a:rPr lang="de-CH" sz="2300" dirty="0" err="1"/>
              <a:t>mu</a:t>
            </a:r>
            <a:r>
              <a:rPr lang="de-CH" sz="2300" dirty="0"/>
              <a:t> shou </a:t>
            </a:r>
            <a:r>
              <a:rPr lang="de-CH" sz="2300" dirty="0" err="1"/>
              <a:t>yi</a:t>
            </a:r>
            <a:r>
              <a:rPr lang="de-CH" sz="2300" dirty="0"/>
              <a:t> </a:t>
            </a:r>
            <a:r>
              <a:rPr lang="zh-CN" altLang="de-DE" sz="2300" dirty="0"/>
              <a:t>畜牧兽医</a:t>
            </a:r>
            <a:r>
              <a:rPr lang="de-CH" altLang="zh-CN" sz="2300" dirty="0"/>
              <a:t>, 2 </a:t>
            </a:r>
            <a:r>
              <a:rPr lang="de-CH" altLang="zh-CN" sz="2300" dirty="0" err="1"/>
              <a:t>nongye</a:t>
            </a:r>
            <a:r>
              <a:rPr lang="de-CH" altLang="zh-CN" sz="2300" dirty="0"/>
              <a:t> </a:t>
            </a:r>
            <a:r>
              <a:rPr lang="de-CH" altLang="zh-CN" sz="2300" dirty="0" err="1"/>
              <a:t>saihai</a:t>
            </a:r>
            <a:r>
              <a:rPr lang="de-CH" altLang="zh-CN" sz="2300" dirty="0"/>
              <a:t> </a:t>
            </a:r>
            <a:r>
              <a:rPr lang="zh-CN" altLang="de-DE" sz="2300" dirty="0"/>
              <a:t>农业灾害</a:t>
            </a:r>
            <a:r>
              <a:rPr lang="de-CH" altLang="zh-CN" sz="2300" dirty="0"/>
              <a:t>, 2 </a:t>
            </a:r>
            <a:r>
              <a:rPr lang="de-CH" altLang="zh-CN" sz="2300" dirty="0" err="1"/>
              <a:t>chaye</a:t>
            </a:r>
            <a:r>
              <a:rPr lang="de-CH" altLang="zh-CN" sz="2300" dirty="0"/>
              <a:t> </a:t>
            </a:r>
            <a:r>
              <a:rPr lang="de-CH" sz="2300" dirty="0"/>
              <a:t> </a:t>
            </a:r>
            <a:r>
              <a:rPr lang="zh-CN" altLang="de-DE" sz="2300" dirty="0"/>
              <a:t>茶叶</a:t>
            </a:r>
            <a:r>
              <a:rPr lang="de-CH" altLang="zh-CN" sz="2300" dirty="0"/>
              <a:t> and 2 </a:t>
            </a:r>
            <a:r>
              <a:rPr lang="de-CH" sz="2300" dirty="0" err="1"/>
              <a:t>cansang</a:t>
            </a:r>
            <a:r>
              <a:rPr lang="de-CH" sz="2300" dirty="0"/>
              <a:t> </a:t>
            </a:r>
            <a:r>
              <a:rPr lang="zh-CN" altLang="de-DE" sz="2300" dirty="0"/>
              <a:t>蚕桑</a:t>
            </a:r>
            <a:r>
              <a:rPr lang="de-CH" sz="2300" dirty="0"/>
              <a:t> 2</a:t>
            </a:r>
          </a:p>
          <a:p>
            <a:endParaRPr lang="fr-CH" sz="2200" dirty="0"/>
          </a:p>
          <a:p>
            <a:endParaRPr lang="de-CH" altLang="zh-CN" sz="2400" dirty="0"/>
          </a:p>
          <a:p>
            <a:endParaRPr lang="de-CH" altLang="zh-CN" dirty="0"/>
          </a:p>
          <a:p>
            <a:r>
              <a:rPr lang="zh-CN" altLang="de-DE" dirty="0"/>
              <a:t>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06725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7241C9C-B710-471B-982D-273F3E3390EA}"/>
              </a:ext>
            </a:extLst>
          </p:cNvPr>
          <p:cNvSpPr/>
          <p:nvPr/>
        </p:nvSpPr>
        <p:spPr>
          <a:xfrm>
            <a:off x="217714" y="95794"/>
            <a:ext cx="11791406" cy="7273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300" b="1" dirty="0"/>
              <a:t>8 vols </a:t>
            </a:r>
            <a:r>
              <a:rPr lang="en-US" sz="2300" b="1" i="1" dirty="0" err="1"/>
              <a:t>yishu</a:t>
            </a:r>
            <a:r>
              <a:rPr lang="en-US" sz="2300" b="1" i="1" dirty="0"/>
              <a:t> </a:t>
            </a:r>
            <a:r>
              <a:rPr lang="en-US" sz="2300" b="1" i="1" dirty="0" err="1"/>
              <a:t>dian</a:t>
            </a:r>
            <a:r>
              <a:rPr lang="en-US" sz="2300" b="1" dirty="0"/>
              <a:t> </a:t>
            </a:r>
            <a:r>
              <a:rPr lang="zh-CN" altLang="de-DE" sz="2300" b="1" dirty="0"/>
              <a:t>藝術典</a:t>
            </a:r>
            <a:r>
              <a:rPr lang="en-US" sz="2300" dirty="0"/>
              <a:t> (1 </a:t>
            </a:r>
            <a:r>
              <a:rPr lang="en-US" sz="2300" i="1" dirty="0" err="1"/>
              <a:t>taoci</a:t>
            </a:r>
            <a:r>
              <a:rPr lang="en-US" sz="2300" i="1" dirty="0"/>
              <a:t> </a:t>
            </a:r>
            <a:r>
              <a:rPr lang="en-US" sz="2300" i="1" dirty="0" err="1"/>
              <a:t>yishu</a:t>
            </a:r>
            <a:r>
              <a:rPr lang="en-US" sz="2300" i="1" dirty="0"/>
              <a:t> </a:t>
            </a:r>
            <a:r>
              <a:rPr lang="en-US" sz="2300" i="1" dirty="0" err="1"/>
              <a:t>fendian</a:t>
            </a:r>
            <a:r>
              <a:rPr lang="en-US" sz="2300" i="1" dirty="0"/>
              <a:t> </a:t>
            </a:r>
            <a:r>
              <a:rPr lang="zh-CN" altLang="de-DE" sz="2300" dirty="0"/>
              <a:t>陶瓷藝術分典</a:t>
            </a:r>
            <a:r>
              <a:rPr lang="de-CH" altLang="zh-CN" sz="2300" dirty="0"/>
              <a:t>, 2 s</a:t>
            </a:r>
            <a:r>
              <a:rPr lang="en-US" sz="2300" dirty="0" err="1"/>
              <a:t>hufa</a:t>
            </a:r>
            <a:r>
              <a:rPr lang="en-US" sz="2300" dirty="0"/>
              <a:t> </a:t>
            </a:r>
            <a:r>
              <a:rPr lang="en-US" sz="2300" dirty="0" err="1"/>
              <a:t>yishu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書法藝術分典</a:t>
            </a:r>
            <a:r>
              <a:rPr lang="de-CH" altLang="zh-CN" sz="2300" dirty="0"/>
              <a:t>, 2 </a:t>
            </a:r>
            <a:r>
              <a:rPr lang="en-US" sz="2300" dirty="0" err="1"/>
              <a:t>Fushi</a:t>
            </a:r>
            <a:r>
              <a:rPr lang="en-US" sz="2300" dirty="0"/>
              <a:t> </a:t>
            </a:r>
            <a:r>
              <a:rPr lang="en-US" sz="2300" dirty="0" err="1"/>
              <a:t>yishu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服飾藝術分典</a:t>
            </a:r>
            <a:r>
              <a:rPr lang="de-CH" altLang="zh-CN" sz="2300" dirty="0"/>
              <a:t>, 3 </a:t>
            </a:r>
            <a:r>
              <a:rPr lang="en-US" sz="2300" dirty="0" err="1"/>
              <a:t>xiqu</a:t>
            </a:r>
            <a:r>
              <a:rPr lang="en-US" sz="2300" dirty="0"/>
              <a:t> </a:t>
            </a:r>
            <a:r>
              <a:rPr lang="en-US" sz="2300" dirty="0" err="1"/>
              <a:t>wenyi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戲曲文藝分典</a:t>
            </a:r>
            <a:r>
              <a:rPr lang="en-US" sz="2300" dirty="0"/>
              <a:t>).</a:t>
            </a:r>
          </a:p>
          <a:p>
            <a:r>
              <a:rPr lang="fr-CH" sz="23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24 vols </a:t>
            </a:r>
            <a:r>
              <a:rPr lang="fr-CH" sz="23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gongye</a:t>
            </a:r>
            <a:r>
              <a:rPr lang="fr-CH" sz="23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dian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工業典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(2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fangshi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yu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fuzhuang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gongye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紡識與服裝工業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6 </a:t>
            </a:r>
            <a:r>
              <a:rPr lang="de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indai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gongye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近代工業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2 </a:t>
            </a:r>
            <a:r>
              <a:rPr lang="de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aozhi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yu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yinshua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gongye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造紙與印刷工業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2 </a:t>
            </a:r>
            <a:r>
              <a:rPr lang="de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ianzhu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gongye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建築工業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jinshu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kuangcang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yu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zhilian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gongye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金屬礦藏與治煉工業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2 </a:t>
            </a:r>
            <a:r>
              <a:rPr lang="de-CH" altLang="zh-CN" sz="2300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hipin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gongye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食品工業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2 z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onghe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fendian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綜合分典 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+ 1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taoci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yu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qita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shaozhipin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gongye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陶瓷與其他燒製品工業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).</a:t>
            </a:r>
          </a:p>
          <a:p>
            <a:r>
              <a:rPr lang="de-CH" sz="23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fr-CH" sz="23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vols </a:t>
            </a:r>
            <a:r>
              <a:rPr lang="fr-CH" sz="23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dixue</a:t>
            </a:r>
            <a:r>
              <a:rPr lang="fr-CH" sz="23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dian</a:t>
            </a:r>
            <a:r>
              <a:rPr lang="fr-CH" sz="23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TW" altLang="de-DE" sz="23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地学典 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(1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cehui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fendian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測繪分典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1 </a:t>
            </a:r>
            <a:r>
              <a:rPr lang="de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iran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dili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自然地理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1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haiyang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fendian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海洋分典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2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qixiang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fendian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氣象分典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).</a:t>
            </a:r>
          </a:p>
          <a:p>
            <a:r>
              <a:rPr lang="fr-CH" sz="23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 vols </a:t>
            </a:r>
            <a:r>
              <a:rPr lang="fr-CH" sz="23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jiaotong</a:t>
            </a:r>
            <a:r>
              <a:rPr lang="fr-CH" sz="23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yunshu</a:t>
            </a:r>
            <a:r>
              <a:rPr lang="fr-CH" sz="23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dian</a:t>
            </a:r>
            <a:r>
              <a:rPr lang="fr-CH" sz="23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交通运输典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(2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yichuan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zhidu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fendian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驛傳制度分典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2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jiaotong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luxian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yu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licheng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fendian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交通路綫與里程分典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2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jiaotong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gongju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yu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sheshi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fendian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交通工具與設施分典</a:t>
            </a:r>
            <a:r>
              <a:rPr lang="fr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sz="2300" b="1" dirty="0"/>
              <a:t>4 vols </a:t>
            </a:r>
            <a:r>
              <a:rPr lang="fr-CH" sz="2300" b="1" i="1" dirty="0" err="1"/>
              <a:t>shengwuxue</a:t>
            </a:r>
            <a:r>
              <a:rPr lang="fr-CH" sz="2300" b="1" i="1" dirty="0"/>
              <a:t> </a:t>
            </a:r>
            <a:r>
              <a:rPr lang="fr-CH" sz="2300" b="1" i="1" dirty="0" err="1"/>
              <a:t>dian</a:t>
            </a:r>
            <a:r>
              <a:rPr lang="fr-CH" sz="2300" b="1" dirty="0"/>
              <a:t> </a:t>
            </a:r>
            <a:r>
              <a:rPr lang="zh-CN" altLang="de-DE" sz="2300" b="1" dirty="0"/>
              <a:t>生物学典</a:t>
            </a:r>
            <a:r>
              <a:rPr lang="de-CH" altLang="zh-CN" sz="2300" dirty="0"/>
              <a:t> (</a:t>
            </a:r>
            <a:r>
              <a:rPr lang="fr-CH" sz="2300" dirty="0" err="1"/>
              <a:t>Dongwu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動物分典</a:t>
            </a:r>
            <a:r>
              <a:rPr lang="fr-CH" sz="2300" dirty="0"/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sz="2300" b="1" dirty="0"/>
              <a:t>21 vols </a:t>
            </a:r>
            <a:r>
              <a:rPr lang="fr-CH" sz="2300" b="1" i="1" dirty="0" err="1"/>
              <a:t>zhengzhi</a:t>
            </a:r>
            <a:r>
              <a:rPr lang="fr-CH" sz="2300" b="1" i="1" dirty="0"/>
              <a:t> </a:t>
            </a:r>
            <a:r>
              <a:rPr lang="fr-CH" sz="2300" b="1" i="1" dirty="0" err="1"/>
              <a:t>dian</a:t>
            </a:r>
            <a:r>
              <a:rPr lang="fr-CH" sz="2300" b="1" i="1" dirty="0"/>
              <a:t> </a:t>
            </a:r>
            <a:r>
              <a:rPr lang="zh-CN" altLang="de-DE" sz="2300" b="1" dirty="0"/>
              <a:t>政治典 </a:t>
            </a:r>
            <a:r>
              <a:rPr lang="de-CH" altLang="zh-CN" sz="2300" dirty="0"/>
              <a:t>(</a:t>
            </a:r>
            <a:r>
              <a:rPr lang="fr-CH" sz="2300" dirty="0"/>
              <a:t>3 vol </a:t>
            </a:r>
            <a:r>
              <a:rPr lang="fr-CH" sz="2300" dirty="0" err="1"/>
              <a:t>Xian</a:t>
            </a:r>
            <a:r>
              <a:rPr lang="fr-CH" sz="2300" dirty="0"/>
              <a:t> Qin </a:t>
            </a:r>
            <a:r>
              <a:rPr lang="fr-CH" sz="2300" dirty="0" err="1"/>
              <a:t>zhengzhi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TW" altLang="de-DE" sz="2300" b="1" dirty="0"/>
              <a:t>先秦政治分典</a:t>
            </a:r>
            <a:r>
              <a:rPr lang="de-CH" altLang="zh-TW" sz="2300" b="1" dirty="0"/>
              <a:t>, </a:t>
            </a:r>
            <a:r>
              <a:rPr lang="fr-CH" sz="2300" dirty="0"/>
              <a:t>2 Qin Han </a:t>
            </a:r>
            <a:r>
              <a:rPr lang="zh-TW" altLang="de-DE" sz="2300" b="1" dirty="0"/>
              <a:t>秦漢</a:t>
            </a:r>
            <a:r>
              <a:rPr lang="de-CH" altLang="zh-TW" sz="2300" dirty="0"/>
              <a:t>, 3 </a:t>
            </a:r>
            <a:r>
              <a:rPr lang="fr-CH" sz="2300" dirty="0"/>
              <a:t>Wei-Jin </a:t>
            </a:r>
            <a:r>
              <a:rPr lang="fr-CH" sz="2300" dirty="0" err="1"/>
              <a:t>Nanbeichao</a:t>
            </a:r>
            <a:r>
              <a:rPr lang="fr-CH" sz="2300" dirty="0"/>
              <a:t> </a:t>
            </a:r>
            <a:r>
              <a:rPr lang="zh-TW" altLang="de-DE" sz="2300" b="1" dirty="0"/>
              <a:t>魏晉南北朝</a:t>
            </a:r>
            <a:r>
              <a:rPr lang="de-CH" altLang="zh-TW" sz="2300" b="1" dirty="0"/>
              <a:t>, </a:t>
            </a:r>
            <a:r>
              <a:rPr lang="de-CH" altLang="zh-TW" sz="2300" dirty="0"/>
              <a:t>3 </a:t>
            </a:r>
            <a:r>
              <a:rPr lang="fr-CH" sz="2300" dirty="0"/>
              <a:t>Sui Tang </a:t>
            </a:r>
            <a:r>
              <a:rPr lang="fr-CH" sz="2300" dirty="0" err="1"/>
              <a:t>Wudai</a:t>
            </a:r>
            <a:r>
              <a:rPr lang="fr-CH" sz="2300" dirty="0"/>
              <a:t> </a:t>
            </a:r>
            <a:r>
              <a:rPr lang="zh-TW" altLang="de-DE" sz="2300" b="1" dirty="0"/>
              <a:t>隋唐五代</a:t>
            </a:r>
            <a:r>
              <a:rPr lang="fr-CH" sz="2300" dirty="0"/>
              <a:t>, 6 Song Liao Xia Jin </a:t>
            </a:r>
            <a:r>
              <a:rPr lang="zh-TW" altLang="de-DE" sz="2300" b="1" dirty="0"/>
              <a:t>宋遼夏金</a:t>
            </a:r>
            <a:r>
              <a:rPr lang="de-CH" altLang="zh-TW" sz="2300" dirty="0"/>
              <a:t>, 3 </a:t>
            </a:r>
            <a:r>
              <a:rPr lang="fr-CH" sz="2300" dirty="0"/>
              <a:t>Yuan Ming Qing </a:t>
            </a:r>
            <a:r>
              <a:rPr lang="fr-CH" sz="2300" dirty="0" err="1"/>
              <a:t>zhengzhi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TW" altLang="de-DE" sz="2300" b="1" dirty="0"/>
              <a:t>元明清政治分典</a:t>
            </a:r>
            <a:r>
              <a:rPr lang="de-CH" altLang="zh-TW" sz="2300" b="1" dirty="0"/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300" b="1" dirty="0"/>
              <a:t>36 </a:t>
            </a:r>
            <a:r>
              <a:rPr lang="de-CH" sz="2300" b="1" dirty="0" err="1"/>
              <a:t>vols</a:t>
            </a:r>
            <a:r>
              <a:rPr lang="de-CH" sz="2300" b="1" dirty="0"/>
              <a:t> </a:t>
            </a:r>
            <a:r>
              <a:rPr lang="de-CH" sz="2300" b="1" i="1" dirty="0"/>
              <a:t>y</a:t>
            </a:r>
            <a:r>
              <a:rPr lang="fr-CH" sz="2300" b="1" i="1" dirty="0" err="1"/>
              <a:t>iyao</a:t>
            </a:r>
            <a:r>
              <a:rPr lang="fr-CH" sz="2300" b="1" i="1" dirty="0"/>
              <a:t> </a:t>
            </a:r>
            <a:r>
              <a:rPr lang="fr-CH" sz="2300" b="1" i="1" dirty="0" err="1"/>
              <a:t>weisheng</a:t>
            </a:r>
            <a:r>
              <a:rPr lang="fr-CH" sz="2300" b="1" i="1" dirty="0"/>
              <a:t> </a:t>
            </a:r>
            <a:r>
              <a:rPr lang="fr-CH" sz="2300" b="1" i="1" dirty="0" err="1"/>
              <a:t>dian</a:t>
            </a:r>
            <a:r>
              <a:rPr lang="fr-CH" sz="2300" b="1" i="1" dirty="0"/>
              <a:t> </a:t>
            </a:r>
            <a:r>
              <a:rPr lang="zh-CN" altLang="de-DE" sz="2300" b="1" dirty="0"/>
              <a:t>醫藥衛生典 </a:t>
            </a:r>
            <a:r>
              <a:rPr lang="de-CH" altLang="zh-CN" sz="2300" dirty="0"/>
              <a:t>(</a:t>
            </a:r>
            <a:r>
              <a:rPr lang="fr-CH" sz="2300" dirty="0" err="1"/>
              <a:t>Yaoxue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TW" altLang="de-DE" sz="2300" dirty="0"/>
              <a:t>藥學</a:t>
            </a:r>
            <a:r>
              <a:rPr lang="zh-TW" altLang="de-DE" sz="2300" b="1" dirty="0"/>
              <a:t>分典</a:t>
            </a:r>
            <a:r>
              <a:rPr lang="fr-CH" sz="2300" dirty="0"/>
              <a:t>, </a:t>
            </a:r>
            <a:r>
              <a:rPr lang="fr-CH" sz="2300" dirty="0" err="1"/>
              <a:t>Yixue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TW" altLang="de-DE" sz="2300" b="1" dirty="0"/>
              <a:t>醫學分典</a:t>
            </a:r>
            <a:r>
              <a:rPr lang="de-CH" altLang="zh-TW" sz="2300" dirty="0"/>
              <a:t>,</a:t>
            </a:r>
            <a:r>
              <a:rPr lang="fr-CH" sz="2300" dirty="0"/>
              <a:t> </a:t>
            </a:r>
            <a:r>
              <a:rPr lang="fr-CH" sz="2300" dirty="0" err="1"/>
              <a:t>Weishengxue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TW" altLang="de-DE" sz="2300" b="1" dirty="0"/>
              <a:t>衛生學分典</a:t>
            </a:r>
            <a:r>
              <a:rPr lang="fr-CH" sz="2300" b="1" dirty="0"/>
              <a:t>.</a:t>
            </a:r>
            <a:endParaRPr lang="de-CH" sz="2300" b="1" dirty="0"/>
          </a:p>
          <a:p>
            <a:endParaRPr lang="fr-CH" sz="2200" b="1" dirty="0"/>
          </a:p>
          <a:p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3650921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8922FBB7-8250-43F6-ABD0-61F458AC12B6}"/>
              </a:ext>
            </a:extLst>
          </p:cNvPr>
          <p:cNvSpPr/>
          <p:nvPr/>
        </p:nvSpPr>
        <p:spPr>
          <a:xfrm>
            <a:off x="104503" y="52247"/>
            <a:ext cx="12000411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3000" b="1" i="1" dirty="0" err="1"/>
              <a:t>yuyan</a:t>
            </a:r>
            <a:r>
              <a:rPr lang="fr-CH" sz="3000" b="1" i="1" dirty="0"/>
              <a:t> </a:t>
            </a:r>
            <a:r>
              <a:rPr lang="fr-CH" sz="3000" b="1" i="1" dirty="0" err="1"/>
              <a:t>wenzi</a:t>
            </a:r>
            <a:r>
              <a:rPr lang="fr-CH" sz="3000" b="1" i="1" dirty="0"/>
              <a:t> </a:t>
            </a:r>
            <a:r>
              <a:rPr lang="fr-CH" sz="3000" b="1" i="1" dirty="0" err="1"/>
              <a:t>dian</a:t>
            </a:r>
            <a:r>
              <a:rPr lang="fr-CH" sz="3000" b="1" i="1" dirty="0"/>
              <a:t> </a:t>
            </a:r>
            <a:r>
              <a:rPr lang="zh-CN" altLang="de-DE" sz="3000" b="1" dirty="0"/>
              <a:t>語言文字典</a:t>
            </a:r>
            <a:r>
              <a:rPr lang="de-CH" altLang="zh-CN" sz="3000" b="1" dirty="0"/>
              <a:t>		</a:t>
            </a:r>
            <a:r>
              <a:rPr lang="fr-CH" sz="30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gongye</a:t>
            </a:r>
            <a:r>
              <a:rPr lang="fr-CH" sz="30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30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dian</a:t>
            </a:r>
            <a:r>
              <a:rPr lang="fr-CH" sz="30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30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工業典</a:t>
            </a:r>
            <a:r>
              <a:rPr lang="fr-CH" sz="30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r>
              <a:rPr lang="en-US" sz="3000" b="1" i="1" dirty="0" err="1"/>
              <a:t>wenxue</a:t>
            </a:r>
            <a:r>
              <a:rPr lang="en-US" sz="3000" b="1" i="1" dirty="0"/>
              <a:t> </a:t>
            </a:r>
            <a:r>
              <a:rPr lang="en-US" sz="3000" b="1" i="1" dirty="0" err="1"/>
              <a:t>dian</a:t>
            </a:r>
            <a:r>
              <a:rPr lang="en-US" sz="3000" b="1" i="1" dirty="0"/>
              <a:t> </a:t>
            </a:r>
            <a:r>
              <a:rPr lang="zh-CN" altLang="de-DE" sz="3000" b="1" dirty="0"/>
              <a:t>文學典</a:t>
            </a:r>
            <a:r>
              <a:rPr lang="de-CH" sz="3000" dirty="0"/>
              <a:t> 				</a:t>
            </a:r>
            <a:r>
              <a:rPr lang="fr-CH" sz="3000" b="1" i="1" dirty="0" err="1"/>
              <a:t>tianwen</a:t>
            </a:r>
            <a:r>
              <a:rPr lang="fr-CH" sz="3000" b="1" i="1" dirty="0"/>
              <a:t> </a:t>
            </a:r>
            <a:r>
              <a:rPr lang="fr-CH" sz="3000" b="1" i="1" dirty="0" err="1"/>
              <a:t>dian</a:t>
            </a:r>
            <a:r>
              <a:rPr lang="fr-CH" sz="3000" b="1" dirty="0"/>
              <a:t> </a:t>
            </a:r>
            <a:r>
              <a:rPr lang="zh-CN" altLang="de-DE" sz="3000" b="1" dirty="0"/>
              <a:t>天文典</a:t>
            </a:r>
            <a:r>
              <a:rPr lang="fr-CH" sz="3000" dirty="0"/>
              <a:t> </a:t>
            </a:r>
            <a:endParaRPr lang="de-CH" sz="3000" dirty="0"/>
          </a:p>
          <a:p>
            <a:r>
              <a:rPr lang="fr-CH" sz="3000" b="1" i="1" dirty="0" err="1">
                <a:solidFill>
                  <a:prstClr val="black"/>
                </a:solidFill>
              </a:rPr>
              <a:t>wenxian</a:t>
            </a:r>
            <a:r>
              <a:rPr lang="fr-CH" sz="3000" b="1" i="1" dirty="0">
                <a:solidFill>
                  <a:prstClr val="black"/>
                </a:solidFill>
              </a:rPr>
              <a:t> </a:t>
            </a:r>
            <a:r>
              <a:rPr lang="fr-CH" sz="3000" b="1" i="1" dirty="0" err="1">
                <a:solidFill>
                  <a:prstClr val="black"/>
                </a:solidFill>
              </a:rPr>
              <a:t>mulu</a:t>
            </a:r>
            <a:r>
              <a:rPr lang="fr-CH" sz="3000" b="1" i="1" dirty="0">
                <a:solidFill>
                  <a:prstClr val="black"/>
                </a:solidFill>
              </a:rPr>
              <a:t> </a:t>
            </a:r>
            <a:r>
              <a:rPr lang="fr-CH" sz="3000" b="1" i="1" dirty="0" err="1">
                <a:solidFill>
                  <a:prstClr val="black"/>
                </a:solidFill>
              </a:rPr>
              <a:t>dian</a:t>
            </a:r>
            <a:r>
              <a:rPr lang="fr-CH" sz="3000" b="1" i="1" dirty="0">
                <a:solidFill>
                  <a:prstClr val="black"/>
                </a:solidFill>
              </a:rPr>
              <a:t> </a:t>
            </a:r>
            <a:r>
              <a:rPr lang="zh-CN" altLang="de-DE" sz="3000" b="1" dirty="0">
                <a:solidFill>
                  <a:prstClr val="black"/>
                </a:solidFill>
              </a:rPr>
              <a:t>文獻目錄典 </a:t>
            </a:r>
            <a:r>
              <a:rPr lang="de-CH" altLang="zh-CN" sz="3000" b="1" dirty="0">
                <a:solidFill>
                  <a:prstClr val="black"/>
                </a:solidFill>
              </a:rPr>
              <a:t>		</a:t>
            </a:r>
            <a:r>
              <a:rPr lang="fr-CH" sz="3000" b="1" i="1" dirty="0" err="1"/>
              <a:t>linye</a:t>
            </a:r>
            <a:r>
              <a:rPr lang="fr-CH" sz="3000" b="1" i="1" dirty="0"/>
              <a:t> </a:t>
            </a:r>
            <a:r>
              <a:rPr lang="fr-CH" sz="3000" b="1" i="1" dirty="0" err="1"/>
              <a:t>dian</a:t>
            </a:r>
            <a:r>
              <a:rPr lang="fr-CH" sz="3000" b="1" i="1" dirty="0"/>
              <a:t> </a:t>
            </a:r>
            <a:r>
              <a:rPr lang="zh-CN" altLang="de-DE" sz="3000" b="1" dirty="0"/>
              <a:t>林業典</a:t>
            </a:r>
            <a:endParaRPr lang="de-CH" altLang="zh-CN" sz="3000" b="1" dirty="0">
              <a:solidFill>
                <a:prstClr val="black"/>
              </a:solidFill>
            </a:endParaRPr>
          </a:p>
          <a:p>
            <a:r>
              <a:rPr lang="en-US" sz="3000" b="1" i="1" dirty="0" err="1"/>
              <a:t>zhexue</a:t>
            </a:r>
            <a:r>
              <a:rPr lang="en-US" sz="3000" b="1" i="1" dirty="0"/>
              <a:t> </a:t>
            </a:r>
            <a:r>
              <a:rPr lang="en-US" sz="3000" b="1" i="1" dirty="0" err="1"/>
              <a:t>dian</a:t>
            </a:r>
            <a:r>
              <a:rPr lang="en-US" sz="3000" b="1" dirty="0"/>
              <a:t> </a:t>
            </a:r>
            <a:r>
              <a:rPr lang="zh-CN" altLang="de-DE" sz="3000" b="1" dirty="0"/>
              <a:t>哲學典</a:t>
            </a:r>
            <a:r>
              <a:rPr lang="zh-CN" altLang="de-DE" sz="3000" dirty="0"/>
              <a:t> </a:t>
            </a:r>
            <a:r>
              <a:rPr lang="de-CH" altLang="zh-CN" sz="3000" dirty="0"/>
              <a:t>				</a:t>
            </a:r>
            <a:r>
              <a:rPr lang="de-CH" sz="3000" b="1" i="1" dirty="0" err="1"/>
              <a:t>nongye</a:t>
            </a:r>
            <a:r>
              <a:rPr lang="de-CH" sz="3000" b="1" i="1" dirty="0"/>
              <a:t> </a:t>
            </a:r>
            <a:r>
              <a:rPr lang="de-CH" sz="3000" b="1" i="1" dirty="0" err="1"/>
              <a:t>dian</a:t>
            </a:r>
            <a:r>
              <a:rPr lang="de-CH" sz="3000" b="1" i="1" dirty="0"/>
              <a:t> </a:t>
            </a:r>
            <a:r>
              <a:rPr lang="zh-CN" altLang="de-DE" sz="3000" b="1" dirty="0"/>
              <a:t>農業典</a:t>
            </a:r>
            <a:endParaRPr lang="de-CH" altLang="zh-CN" sz="3000" dirty="0"/>
          </a:p>
          <a:p>
            <a:r>
              <a:rPr lang="fr-CH" sz="3000" b="1" i="1" dirty="0" err="1"/>
              <a:t>zongjiao</a:t>
            </a:r>
            <a:r>
              <a:rPr lang="fr-CH" sz="3000" b="1" i="1" dirty="0"/>
              <a:t> </a:t>
            </a:r>
            <a:r>
              <a:rPr lang="fr-CH" sz="3000" b="1" i="1" dirty="0" err="1"/>
              <a:t>dian</a:t>
            </a:r>
            <a:r>
              <a:rPr lang="fr-CH" sz="3000" dirty="0"/>
              <a:t> </a:t>
            </a:r>
            <a:r>
              <a:rPr lang="zh-CN" altLang="de-DE" sz="3000" b="1" dirty="0"/>
              <a:t>宗教典</a:t>
            </a:r>
            <a:r>
              <a:rPr lang="de-CH" altLang="zh-CN" sz="3000" b="1" dirty="0"/>
              <a:t>				</a:t>
            </a:r>
            <a:r>
              <a:rPr lang="fr-CH" sz="30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dixue</a:t>
            </a:r>
            <a:r>
              <a:rPr lang="fr-CH" sz="30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30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dian</a:t>
            </a:r>
            <a:r>
              <a:rPr lang="fr-CH" sz="30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TW" altLang="de-DE" sz="30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地学典 </a:t>
            </a:r>
            <a:endParaRPr lang="de-CH" altLang="zh-CN" sz="3000" b="1" dirty="0"/>
          </a:p>
          <a:p>
            <a:r>
              <a:rPr lang="en-US" sz="3000" b="1" i="1" dirty="0" err="1"/>
              <a:t>lishi</a:t>
            </a:r>
            <a:r>
              <a:rPr lang="en-US" sz="3000" b="1" i="1" dirty="0"/>
              <a:t> </a:t>
            </a:r>
            <a:r>
              <a:rPr lang="en-US" sz="3000" b="1" i="1" dirty="0" err="1"/>
              <a:t>dian</a:t>
            </a:r>
            <a:r>
              <a:rPr lang="en-US" sz="3000" b="1" i="1" dirty="0"/>
              <a:t> </a:t>
            </a:r>
            <a:r>
              <a:rPr lang="zh-CN" altLang="de-DE" sz="3000" b="1" dirty="0"/>
              <a:t>歷史典</a:t>
            </a:r>
            <a:r>
              <a:rPr lang="en-US" sz="3000" dirty="0"/>
              <a:t> 					</a:t>
            </a:r>
            <a:r>
              <a:rPr lang="fr-CH" sz="30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jiaotong</a:t>
            </a:r>
            <a:r>
              <a:rPr lang="fr-CH" sz="30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30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yunshu</a:t>
            </a:r>
            <a:r>
              <a:rPr lang="fr-CH" sz="30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30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dian</a:t>
            </a:r>
            <a:r>
              <a:rPr lang="fr-CH" sz="30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30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交通运输典</a:t>
            </a:r>
            <a:r>
              <a:rPr lang="fr-CH" sz="30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sz="3000" dirty="0"/>
          </a:p>
          <a:p>
            <a:r>
              <a:rPr lang="en-US" sz="3000" b="1" i="1" dirty="0" err="1"/>
              <a:t>lishi</a:t>
            </a:r>
            <a:r>
              <a:rPr lang="en-US" sz="3000" b="1" i="1" dirty="0"/>
              <a:t> </a:t>
            </a:r>
            <a:r>
              <a:rPr lang="en-US" sz="3000" b="1" i="1" dirty="0" err="1"/>
              <a:t>dili</a:t>
            </a:r>
            <a:r>
              <a:rPr lang="en-US" sz="3000" b="1" i="1" dirty="0"/>
              <a:t> </a:t>
            </a:r>
            <a:r>
              <a:rPr lang="en-US" sz="3000" b="1" i="1" dirty="0" err="1"/>
              <a:t>dian</a:t>
            </a:r>
            <a:r>
              <a:rPr lang="en-US" sz="3000" b="1" dirty="0"/>
              <a:t> </a:t>
            </a:r>
            <a:r>
              <a:rPr lang="zh-CN" altLang="de-DE" sz="3000" b="1" dirty="0"/>
              <a:t>歷史地理典</a:t>
            </a:r>
            <a:r>
              <a:rPr lang="en-US" sz="3000" dirty="0"/>
              <a:t> 			</a:t>
            </a:r>
            <a:r>
              <a:rPr lang="fr-CH" sz="3000" b="1" i="1" dirty="0" err="1"/>
              <a:t>shengwuxue</a:t>
            </a:r>
            <a:r>
              <a:rPr lang="fr-CH" sz="3000" b="1" i="1" dirty="0"/>
              <a:t> </a:t>
            </a:r>
            <a:r>
              <a:rPr lang="fr-CH" sz="3000" b="1" i="1" dirty="0" err="1"/>
              <a:t>dian</a:t>
            </a:r>
            <a:r>
              <a:rPr lang="fr-CH" sz="3000" b="1" i="1" dirty="0"/>
              <a:t> </a:t>
            </a:r>
            <a:r>
              <a:rPr lang="zh-CN" altLang="de-DE" sz="3000" b="1" dirty="0"/>
              <a:t>生物学典</a:t>
            </a:r>
            <a:r>
              <a:rPr lang="de-CH" altLang="zh-CN" sz="3000" dirty="0"/>
              <a:t> </a:t>
            </a:r>
            <a:endParaRPr lang="en-US" sz="3000" dirty="0"/>
          </a:p>
          <a:p>
            <a:r>
              <a:rPr lang="en-US" sz="3000" b="1" i="1" dirty="0" err="1"/>
              <a:t>minsu</a:t>
            </a:r>
            <a:r>
              <a:rPr lang="en-US" sz="3000" b="1" i="1" dirty="0"/>
              <a:t> </a:t>
            </a:r>
            <a:r>
              <a:rPr lang="en-US" sz="3000" b="1" i="1" dirty="0" err="1"/>
              <a:t>dian</a:t>
            </a:r>
            <a:r>
              <a:rPr lang="en-US" sz="3000" b="1" i="1" dirty="0"/>
              <a:t> </a:t>
            </a:r>
            <a:r>
              <a:rPr lang="zh-TW" altLang="de-DE" sz="30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民俗分典 </a:t>
            </a:r>
            <a:r>
              <a:rPr lang="de-CH" altLang="zh-TW" sz="30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	</a:t>
            </a:r>
            <a:r>
              <a:rPr lang="fr-CH" sz="3000" b="1" i="1" dirty="0" err="1"/>
              <a:t>zhengzhi</a:t>
            </a:r>
            <a:r>
              <a:rPr lang="fr-CH" sz="3000" b="1" i="1" dirty="0"/>
              <a:t> </a:t>
            </a:r>
            <a:r>
              <a:rPr lang="fr-CH" sz="3000" b="1" i="1" dirty="0" err="1"/>
              <a:t>dian</a:t>
            </a:r>
            <a:r>
              <a:rPr lang="fr-CH" sz="3000" b="1" i="1" dirty="0"/>
              <a:t> </a:t>
            </a:r>
            <a:r>
              <a:rPr lang="zh-CN" altLang="de-DE" sz="3000" b="1" dirty="0"/>
              <a:t>政治典 </a:t>
            </a:r>
            <a:endParaRPr lang="de-CH" altLang="zh-TW" sz="3000" b="1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000" b="1" i="1" dirty="0" err="1"/>
              <a:t>yishu</a:t>
            </a:r>
            <a:r>
              <a:rPr lang="en-US" sz="3000" b="1" i="1" dirty="0"/>
              <a:t> </a:t>
            </a:r>
            <a:r>
              <a:rPr lang="en-US" sz="3000" b="1" i="1" dirty="0" err="1"/>
              <a:t>dian</a:t>
            </a:r>
            <a:r>
              <a:rPr lang="en-US" sz="3000" b="1" i="1" dirty="0"/>
              <a:t> </a:t>
            </a:r>
            <a:r>
              <a:rPr lang="zh-CN" altLang="de-DE" sz="3000" b="1" dirty="0"/>
              <a:t>藝術典</a:t>
            </a:r>
            <a:r>
              <a:rPr lang="en-US" sz="3000" dirty="0"/>
              <a:t> 				</a:t>
            </a:r>
            <a:r>
              <a:rPr lang="de-CH" sz="3000" b="1" i="1" dirty="0"/>
              <a:t>y</a:t>
            </a:r>
            <a:r>
              <a:rPr lang="fr-CH" sz="3000" b="1" i="1" dirty="0" err="1"/>
              <a:t>iyao</a:t>
            </a:r>
            <a:r>
              <a:rPr lang="fr-CH" sz="3000" b="1" i="1" dirty="0"/>
              <a:t> </a:t>
            </a:r>
            <a:r>
              <a:rPr lang="fr-CH" sz="3000" b="1" i="1" dirty="0" err="1"/>
              <a:t>weisheng</a:t>
            </a:r>
            <a:r>
              <a:rPr lang="fr-CH" sz="3000" b="1" i="1" dirty="0"/>
              <a:t> </a:t>
            </a:r>
            <a:r>
              <a:rPr lang="fr-CH" sz="3000" b="1" i="1" dirty="0" err="1"/>
              <a:t>dian</a:t>
            </a:r>
            <a:r>
              <a:rPr lang="fr-CH" sz="3000" b="1" i="1" dirty="0"/>
              <a:t> </a:t>
            </a:r>
            <a:r>
              <a:rPr lang="zh-CN" altLang="de-DE" sz="3000" b="1" dirty="0"/>
              <a:t>醫藥衛生典</a:t>
            </a:r>
            <a:endParaRPr lang="en-US" sz="3000" dirty="0"/>
          </a:p>
          <a:p>
            <a:r>
              <a:rPr lang="en-US" sz="30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falü</a:t>
            </a:r>
            <a:r>
              <a:rPr lang="en-US" sz="30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dian</a:t>
            </a:r>
            <a:r>
              <a:rPr lang="en-US" sz="30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30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法律典</a:t>
            </a:r>
            <a:r>
              <a:rPr lang="zh-CN" altLang="de-DE" sz="30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endParaRPr lang="de-CH" altLang="zh-CN" sz="30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fr-CH" sz="3000" b="1" i="1" dirty="0" err="1">
                <a:solidFill>
                  <a:prstClr val="black"/>
                </a:solidFill>
              </a:rPr>
              <a:t>jiaoyu</a:t>
            </a:r>
            <a:r>
              <a:rPr lang="fr-CH" sz="3000" b="1" i="1" dirty="0">
                <a:solidFill>
                  <a:prstClr val="black"/>
                </a:solidFill>
              </a:rPr>
              <a:t> </a:t>
            </a:r>
            <a:r>
              <a:rPr lang="fr-CH" sz="3000" b="1" i="1" dirty="0" err="1">
                <a:solidFill>
                  <a:prstClr val="black"/>
                </a:solidFill>
              </a:rPr>
              <a:t>dian</a:t>
            </a:r>
            <a:r>
              <a:rPr lang="fr-CH" sz="3000" b="1" i="1" dirty="0">
                <a:solidFill>
                  <a:prstClr val="black"/>
                </a:solidFill>
              </a:rPr>
              <a:t> </a:t>
            </a:r>
            <a:r>
              <a:rPr lang="zh-CN" altLang="de-DE" sz="3000" b="1" dirty="0">
                <a:solidFill>
                  <a:prstClr val="black"/>
                </a:solidFill>
              </a:rPr>
              <a:t>教育典</a:t>
            </a:r>
            <a:endParaRPr lang="de-CH" altLang="zh-CN" sz="3000" b="1" dirty="0">
              <a:solidFill>
                <a:prstClr val="black"/>
              </a:solidFill>
            </a:endParaRPr>
          </a:p>
          <a:p>
            <a:r>
              <a:rPr lang="fr-CH" sz="3000" b="1" i="1" dirty="0" err="1"/>
              <a:t>jingji</a:t>
            </a:r>
            <a:r>
              <a:rPr lang="fr-CH" sz="3000" b="1" i="1" dirty="0"/>
              <a:t> </a:t>
            </a:r>
            <a:r>
              <a:rPr lang="fr-CH" sz="3000" b="1" i="1" dirty="0" err="1"/>
              <a:t>dian</a:t>
            </a:r>
            <a:r>
              <a:rPr lang="fr-CH" sz="3000" b="1" dirty="0"/>
              <a:t> </a:t>
            </a:r>
            <a:r>
              <a:rPr lang="zh-CN" altLang="de-DE" sz="3000" b="1" dirty="0"/>
              <a:t>經濟典</a:t>
            </a:r>
            <a:r>
              <a:rPr lang="fr-CH" sz="3000" dirty="0"/>
              <a:t> </a:t>
            </a:r>
          </a:p>
          <a:p>
            <a:endParaRPr lang="de-CH" altLang="zh-TW" sz="3000" b="1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548464-4D67-437E-B606-E3C9107EE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555" y="4625288"/>
            <a:ext cx="2586445" cy="22327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63C8092-BEE9-4740-BA21-509861C6B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82" y="4625288"/>
            <a:ext cx="2586445" cy="22327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15F3C2B-B2E4-40DB-9198-EDA29D4D8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969" y="4625288"/>
            <a:ext cx="2586445" cy="2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75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5E30FB0-258A-42C2-80B0-B9869C0DF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601" y="0"/>
            <a:ext cx="7618397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1D006E5-3B56-419B-A824-590A7989A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55" y="0"/>
            <a:ext cx="283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86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A96DB5-58DF-491C-B531-8CC7D2AD2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958" y="0"/>
            <a:ext cx="9586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9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9C23D50-4F80-40A6-846F-FFCCDBCDF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30" y="0"/>
            <a:ext cx="9848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88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0822969-9D47-4F21-9BCD-D5862EB3B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40" y="0"/>
            <a:ext cx="10014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01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CFE875D-E887-4729-847B-232ED43C0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095749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2BBC08C-722D-419C-87C7-716D56435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4" y="0"/>
            <a:ext cx="9035663" cy="31137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05C05DC-237E-47E4-8590-C064CA676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39683"/>
            <a:ext cx="7151738" cy="33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77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37AB106-3AFD-475B-ACDB-10C385EB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470" y="0"/>
            <a:ext cx="7367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61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17D5F7E-6235-4102-AFE4-9371C9488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242" y="0"/>
            <a:ext cx="8235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20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usik, drinnen, Tisch enthält.&#10;&#10;Automatisch generierte Beschreibung">
            <a:extLst>
              <a:ext uri="{FF2B5EF4-FFF2-40B4-BE49-F238E27FC236}">
                <a16:creationId xmlns:a16="http://schemas.microsoft.com/office/drawing/2014/main" id="{6B7D5ACF-7E5E-40A1-854A-8A81BC8B6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45322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93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2C4DEB-EFEF-42D0-93D5-4A325D74A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38" y="0"/>
            <a:ext cx="9984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81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41801FE-978B-4DFD-90C4-73B7E9F6D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875" y="0"/>
            <a:ext cx="10000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9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4866F10-0351-4091-AF06-BB098F6A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88" y="0"/>
            <a:ext cx="10002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92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B5FC12B-5447-4958-8846-D12B359EA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40" y="0"/>
            <a:ext cx="10545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85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7B3E301-B4DD-479C-8775-8BBD85552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271" y="0"/>
            <a:ext cx="4031530" cy="639250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EEE39A0-AC2A-4963-B82A-FFE98FC01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776" y="-1"/>
            <a:ext cx="8285046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98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79EB370-A2B6-46C4-9EDC-5EA3A6DCF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847" y="0"/>
            <a:ext cx="6686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19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9DA10F0-449C-477D-9B40-22289157F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174" y="0"/>
            <a:ext cx="10369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85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CF260EB-58DA-4434-A941-6DC5DF97F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63" y="0"/>
            <a:ext cx="10223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79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0689E91-9867-41E0-B007-7FF74423F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85" y="0"/>
            <a:ext cx="10291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80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0A5D2A-57C9-4B81-B447-988009331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999" y="0"/>
            <a:ext cx="94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97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99E15F31-FE0A-47B1-A958-DC87B813E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138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95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8151693-00B2-4CF7-B9A5-F0082294B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20" y="0"/>
            <a:ext cx="10261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16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E6FD93B-A8CE-4386-BED6-268E5DE11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382" y="0"/>
            <a:ext cx="9913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02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E39F2FC-0634-4841-99A3-3A2530AF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587" y="0"/>
            <a:ext cx="9736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47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50DB7A4-336E-41A7-8959-0B3BAFAFE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49" y="0"/>
            <a:ext cx="7648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8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498B344-9E45-411E-B966-64C3D4BA5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508" y="0"/>
            <a:ext cx="9026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2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8DC139A-1DDF-491A-8E40-4ACC7DFF2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212" y="0"/>
            <a:ext cx="9655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40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92F9BE1-14C8-41E4-8412-2A4721779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51" y="0"/>
            <a:ext cx="9480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1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38FF0B9-539D-488B-AA48-7908F0205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96" y="0"/>
            <a:ext cx="9355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40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FD787CD-C155-4D7B-AE04-58EB8821A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848" y="0"/>
            <a:ext cx="9536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43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622AF09-446B-4D0A-AB80-FEC946494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705" y="0"/>
            <a:ext cx="952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79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Wand, Regal enthält.&#10;&#10;Automatisch generierte Beschreibung">
            <a:extLst>
              <a:ext uri="{FF2B5EF4-FFF2-40B4-BE49-F238E27FC236}">
                <a16:creationId xmlns:a16="http://schemas.microsoft.com/office/drawing/2014/main" id="{89DC05D1-BF4C-4077-B94E-C486934D4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2" b="56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32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BF4703A-A383-4B2A-A099-608B10D6577F}"/>
              </a:ext>
            </a:extLst>
          </p:cNvPr>
          <p:cNvSpPr txBox="1"/>
          <p:nvPr/>
        </p:nvSpPr>
        <p:spPr>
          <a:xfrm>
            <a:off x="539931" y="966651"/>
            <a:ext cx="11321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7200" dirty="0" err="1"/>
              <a:t>Thank</a:t>
            </a:r>
            <a:r>
              <a:rPr lang="de-CH" sz="7200" dirty="0"/>
              <a:t> </a:t>
            </a:r>
            <a:r>
              <a:rPr lang="de-CH" sz="7200" dirty="0" err="1"/>
              <a:t>you</a:t>
            </a:r>
            <a:r>
              <a:rPr lang="de-CH" sz="7200" dirty="0"/>
              <a:t> for </a:t>
            </a:r>
            <a:r>
              <a:rPr lang="de-CH" sz="7200" dirty="0" err="1"/>
              <a:t>your</a:t>
            </a:r>
            <a:r>
              <a:rPr lang="de-CH" sz="7200" dirty="0"/>
              <a:t> </a:t>
            </a:r>
            <a:r>
              <a:rPr lang="de-CH" sz="7200" dirty="0" err="1"/>
              <a:t>attention</a:t>
            </a:r>
            <a:endParaRPr lang="de-CH" sz="7200" dirty="0"/>
          </a:p>
          <a:p>
            <a:pPr algn="ctr"/>
            <a:endParaRPr lang="de-CH" sz="7200" dirty="0"/>
          </a:p>
          <a:p>
            <a:pPr algn="ctr"/>
            <a:r>
              <a:rPr lang="de-CH" sz="7200" dirty="0"/>
              <a:t>marc.winter@uzh.ch</a:t>
            </a:r>
          </a:p>
        </p:txBody>
      </p:sp>
    </p:spTree>
    <p:extLst>
      <p:ext uri="{BB962C8B-B14F-4D97-AF65-F5344CB8AC3E}">
        <p14:creationId xmlns:p14="http://schemas.microsoft.com/office/powerpoint/2010/main" val="3588123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2342122-5BB8-4834-9963-7794C8EFE821}"/>
              </a:ext>
            </a:extLst>
          </p:cNvPr>
          <p:cNvSpPr txBox="1"/>
          <p:nvPr/>
        </p:nvSpPr>
        <p:spPr>
          <a:xfrm>
            <a:off x="975360" y="618309"/>
            <a:ext cx="106505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/>
              <a:t>Baidu:</a:t>
            </a:r>
          </a:p>
          <a:p>
            <a:r>
              <a:rPr lang="de-DE" altLang="zh-CN" sz="4400" dirty="0"/>
              <a:t>《</a:t>
            </a:r>
            <a:r>
              <a:rPr lang="zh-CN" altLang="de-DE" sz="4400" dirty="0"/>
              <a:t>中华大典</a:t>
            </a:r>
            <a:r>
              <a:rPr lang="de-DE" altLang="zh-CN" sz="4400" dirty="0"/>
              <a:t>》</a:t>
            </a:r>
            <a:r>
              <a:rPr lang="zh-CN" altLang="de-DE" sz="4400" dirty="0"/>
              <a:t>是中国继唐代</a:t>
            </a:r>
            <a:r>
              <a:rPr lang="de-DE" altLang="zh-CN" sz="4400" dirty="0"/>
              <a:t>《</a:t>
            </a:r>
            <a:r>
              <a:rPr lang="zh-CN" altLang="de-DE" sz="4400" dirty="0"/>
              <a:t>艺文类聚</a:t>
            </a:r>
            <a:r>
              <a:rPr lang="de-DE" altLang="zh-CN" sz="4400" dirty="0"/>
              <a:t>》</a:t>
            </a:r>
            <a:r>
              <a:rPr lang="zh-CN" altLang="de-DE" sz="4400" dirty="0"/>
              <a:t>、宋代</a:t>
            </a:r>
            <a:r>
              <a:rPr lang="de-DE" altLang="zh-CN" sz="4400" dirty="0"/>
              <a:t>《</a:t>
            </a:r>
            <a:r>
              <a:rPr lang="zh-CN" altLang="de-DE" sz="4400" dirty="0"/>
              <a:t>太平御览</a:t>
            </a:r>
            <a:r>
              <a:rPr lang="de-DE" altLang="zh-CN" sz="4400" dirty="0"/>
              <a:t>》</a:t>
            </a:r>
            <a:r>
              <a:rPr lang="zh-CN" altLang="de-DE" sz="4400" dirty="0"/>
              <a:t>、明代</a:t>
            </a:r>
            <a:r>
              <a:rPr lang="de-DE" altLang="zh-CN" sz="4400" dirty="0"/>
              <a:t>《</a:t>
            </a:r>
            <a:r>
              <a:rPr lang="zh-CN" altLang="de-DE" sz="4400" dirty="0"/>
              <a:t>永乐大典</a:t>
            </a:r>
            <a:r>
              <a:rPr lang="de-DE" altLang="zh-CN" sz="4400" dirty="0"/>
              <a:t>》</a:t>
            </a:r>
            <a:r>
              <a:rPr lang="zh-CN" altLang="de-DE" sz="4400" dirty="0"/>
              <a:t>和清代</a:t>
            </a:r>
            <a:r>
              <a:rPr lang="de-DE" altLang="zh-CN" sz="4400" dirty="0"/>
              <a:t>《</a:t>
            </a:r>
            <a:r>
              <a:rPr lang="zh-CN" altLang="de-DE" sz="4400" dirty="0"/>
              <a:t>古今图书集成</a:t>
            </a:r>
            <a:r>
              <a:rPr lang="de-DE" altLang="zh-CN" sz="4400" dirty="0"/>
              <a:t>》</a:t>
            </a:r>
            <a:r>
              <a:rPr lang="zh-CN" altLang="de-DE" sz="4400" dirty="0"/>
              <a:t>之后的大型类书，也是一项规模大、难度高的古籍整理工程。</a:t>
            </a:r>
            <a:endParaRPr lang="de-CH" sz="4400" dirty="0"/>
          </a:p>
        </p:txBody>
      </p:sp>
    </p:spTree>
    <p:extLst>
      <p:ext uri="{BB962C8B-B14F-4D97-AF65-F5344CB8AC3E}">
        <p14:creationId xmlns:p14="http://schemas.microsoft.com/office/powerpoint/2010/main" val="844947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2342122-5BB8-4834-9963-7794C8EFE821}"/>
              </a:ext>
            </a:extLst>
          </p:cNvPr>
          <p:cNvSpPr txBox="1"/>
          <p:nvPr/>
        </p:nvSpPr>
        <p:spPr>
          <a:xfrm>
            <a:off x="975360" y="618309"/>
            <a:ext cx="106505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/>
              <a:t>Baidu:</a:t>
            </a:r>
          </a:p>
          <a:p>
            <a:r>
              <a:rPr lang="de-DE" altLang="zh-CN" sz="4400" dirty="0"/>
              <a:t>《</a:t>
            </a:r>
            <a:r>
              <a:rPr lang="zh-CN" altLang="de-DE" sz="4400" dirty="0"/>
              <a:t>中华大典</a:t>
            </a:r>
            <a:r>
              <a:rPr lang="de-DE" altLang="zh-CN" sz="4400" dirty="0"/>
              <a:t>》</a:t>
            </a:r>
            <a:r>
              <a:rPr lang="zh-CN" altLang="de-DE" sz="4400" dirty="0"/>
              <a:t>是中国继唐代</a:t>
            </a:r>
            <a:r>
              <a:rPr lang="de-DE" altLang="zh-CN" sz="4400" dirty="0"/>
              <a:t>《</a:t>
            </a:r>
            <a:r>
              <a:rPr lang="zh-CN" altLang="de-DE" sz="4400" dirty="0"/>
              <a:t>艺文类聚</a:t>
            </a:r>
            <a:r>
              <a:rPr lang="de-DE" altLang="zh-CN" sz="4400" dirty="0"/>
              <a:t>》</a:t>
            </a:r>
            <a:r>
              <a:rPr lang="zh-CN" altLang="de-DE" sz="4400" dirty="0"/>
              <a:t>、宋代</a:t>
            </a:r>
            <a:r>
              <a:rPr lang="de-DE" altLang="zh-CN" sz="4400" dirty="0"/>
              <a:t>《</a:t>
            </a:r>
            <a:r>
              <a:rPr lang="zh-CN" altLang="de-DE" sz="4400" dirty="0"/>
              <a:t>太平御览</a:t>
            </a:r>
            <a:r>
              <a:rPr lang="de-DE" altLang="zh-CN" sz="4400" dirty="0"/>
              <a:t>》</a:t>
            </a:r>
            <a:r>
              <a:rPr lang="zh-CN" altLang="de-DE" sz="4400" dirty="0"/>
              <a:t>、明代</a:t>
            </a:r>
            <a:r>
              <a:rPr lang="de-DE" altLang="zh-CN" sz="4400" dirty="0"/>
              <a:t>《</a:t>
            </a:r>
            <a:r>
              <a:rPr lang="zh-CN" altLang="de-DE" sz="4400" dirty="0"/>
              <a:t>永乐大典</a:t>
            </a:r>
            <a:r>
              <a:rPr lang="de-DE" altLang="zh-CN" sz="4400" dirty="0"/>
              <a:t>》</a:t>
            </a:r>
            <a:r>
              <a:rPr lang="zh-CN" altLang="de-DE" sz="4400" dirty="0"/>
              <a:t>和清代</a:t>
            </a:r>
            <a:r>
              <a:rPr lang="de-DE" altLang="zh-CN" sz="4400" dirty="0"/>
              <a:t>《</a:t>
            </a:r>
            <a:r>
              <a:rPr lang="zh-CN" altLang="de-DE" sz="4400" dirty="0"/>
              <a:t>古今图书集成</a:t>
            </a:r>
            <a:r>
              <a:rPr lang="de-DE" altLang="zh-CN" sz="4400" dirty="0"/>
              <a:t>》</a:t>
            </a:r>
            <a:r>
              <a:rPr lang="zh-CN" altLang="de-DE" sz="4400" dirty="0"/>
              <a:t>之后的大型类书，也是一项规模大、难度高的古籍整理工程。</a:t>
            </a:r>
            <a:endParaRPr lang="de-CH" sz="4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9EDDE6A-EBC5-4414-B80E-9D270E6849A8}"/>
              </a:ext>
            </a:extLst>
          </p:cNvPr>
          <p:cNvSpPr txBox="1"/>
          <p:nvPr/>
        </p:nvSpPr>
        <p:spPr>
          <a:xfrm>
            <a:off x="1367246" y="4528457"/>
            <a:ext cx="9326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/>
              <a:t>Qing Shi </a:t>
            </a:r>
            <a:r>
              <a:rPr lang="zh-TW" altLang="de-DE" sz="2500" dirty="0"/>
              <a:t>清史</a:t>
            </a:r>
            <a:r>
              <a:rPr lang="de-CH" altLang="zh-TW" sz="2500" dirty="0"/>
              <a:t>: </a:t>
            </a:r>
            <a:r>
              <a:rPr lang="de-CH" altLang="zh-TW" sz="2500" dirty="0" err="1"/>
              <a:t>Initiated</a:t>
            </a:r>
            <a:r>
              <a:rPr lang="de-CH" altLang="zh-TW" sz="2500" dirty="0"/>
              <a:t> in 2002: </a:t>
            </a:r>
            <a:r>
              <a:rPr lang="en-US" sz="2500" dirty="0"/>
              <a:t>Dai Yi </a:t>
            </a:r>
            <a:r>
              <a:rPr lang="zh-CN" altLang="de-DE" sz="2500" dirty="0"/>
              <a:t>戴逸 </a:t>
            </a:r>
            <a:r>
              <a:rPr lang="en-US" sz="2500" dirty="0"/>
              <a:t>(ed.) in 2004: five sections: </a:t>
            </a:r>
            <a:r>
              <a:rPr lang="en-US" sz="2500" i="1" dirty="0" err="1"/>
              <a:t>tongji</a:t>
            </a:r>
            <a:r>
              <a:rPr lang="en-US" sz="2500" i="1" dirty="0"/>
              <a:t> </a:t>
            </a:r>
            <a:r>
              <a:rPr lang="zh-CN" altLang="de-DE" sz="2500" dirty="0"/>
              <a:t>通纪、</a:t>
            </a:r>
            <a:r>
              <a:rPr lang="en-US" sz="2500" dirty="0" err="1"/>
              <a:t>dianzhi</a:t>
            </a:r>
            <a:r>
              <a:rPr lang="en-US" sz="2500" dirty="0"/>
              <a:t> </a:t>
            </a:r>
            <a:r>
              <a:rPr lang="zh-CN" altLang="de-DE" sz="2500" dirty="0"/>
              <a:t>典志、</a:t>
            </a:r>
            <a:r>
              <a:rPr lang="en-US" sz="2500" dirty="0" err="1"/>
              <a:t>zhuanji</a:t>
            </a:r>
            <a:r>
              <a:rPr lang="en-US" sz="2500" i="1" dirty="0"/>
              <a:t> </a:t>
            </a:r>
            <a:r>
              <a:rPr lang="zh-CN" altLang="de-DE" sz="2500" dirty="0"/>
              <a:t>传记、</a:t>
            </a:r>
            <a:r>
              <a:rPr lang="en-US" sz="2500" dirty="0" err="1"/>
              <a:t>shibiao</a:t>
            </a:r>
            <a:r>
              <a:rPr lang="en-US" sz="2500" dirty="0"/>
              <a:t> </a:t>
            </a:r>
            <a:r>
              <a:rPr lang="zh-CN" altLang="de-DE" sz="2500" dirty="0"/>
              <a:t>史表、</a:t>
            </a:r>
            <a:r>
              <a:rPr lang="en-US" sz="2500" dirty="0"/>
              <a:t>and </a:t>
            </a:r>
            <a:r>
              <a:rPr lang="en-US" sz="2500" dirty="0" err="1"/>
              <a:t>tulu</a:t>
            </a:r>
            <a:r>
              <a:rPr lang="en-US" sz="2500" i="1" dirty="0"/>
              <a:t> </a:t>
            </a:r>
            <a:r>
              <a:rPr lang="zh-CN" altLang="de-DE" sz="2500" dirty="0"/>
              <a:t>图录</a:t>
            </a:r>
            <a:r>
              <a:rPr lang="en-US" sz="2500" dirty="0"/>
              <a:t>. </a:t>
            </a:r>
          </a:p>
          <a:p>
            <a:r>
              <a:rPr lang="en-US" sz="2500" dirty="0"/>
              <a:t>92 </a:t>
            </a:r>
            <a:r>
              <a:rPr lang="en-US" sz="2500" dirty="0" err="1"/>
              <a:t>juan</a:t>
            </a:r>
            <a:r>
              <a:rPr lang="en-US" sz="2500" dirty="0"/>
              <a:t> </a:t>
            </a:r>
            <a:r>
              <a:rPr lang="zh-CN" altLang="de-DE" sz="2500" dirty="0"/>
              <a:t>卷</a:t>
            </a:r>
            <a:r>
              <a:rPr lang="en-US" sz="2500" dirty="0"/>
              <a:t>, 30 Million characters (3000</a:t>
            </a:r>
            <a:r>
              <a:rPr lang="zh-CN" altLang="de-DE" sz="2500" dirty="0"/>
              <a:t>余万字</a:t>
            </a:r>
            <a:r>
              <a:rPr lang="en-US" sz="2500" dirty="0"/>
              <a:t>)</a:t>
            </a:r>
            <a:endParaRPr lang="de-CH" sz="2500" dirty="0"/>
          </a:p>
        </p:txBody>
      </p:sp>
    </p:spTree>
    <p:extLst>
      <p:ext uri="{BB962C8B-B14F-4D97-AF65-F5344CB8AC3E}">
        <p14:creationId xmlns:p14="http://schemas.microsoft.com/office/powerpoint/2010/main" val="1122553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280BAD1-07FB-4E0E-B83F-7ACC16F4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81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93824E6-BA65-4A94-8C82-D55495835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0"/>
            <a:ext cx="4337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E7BAF87-0BE2-4BD7-BD16-9E5E5024DC6D}"/>
              </a:ext>
            </a:extLst>
          </p:cNvPr>
          <p:cNvSpPr txBox="1"/>
          <p:nvPr/>
        </p:nvSpPr>
        <p:spPr>
          <a:xfrm>
            <a:off x="6181724" y="133350"/>
            <a:ext cx="167322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ym typeface="Wingdings" panose="05000000000000000000" pitchFamily="2" charset="2"/>
              </a:rPr>
              <a:t></a:t>
            </a:r>
            <a:endParaRPr lang="de-CH" sz="2400" dirty="0"/>
          </a:p>
          <a:p>
            <a:r>
              <a:rPr lang="de-CH" sz="2400" dirty="0"/>
              <a:t>1. Emperor Song </a:t>
            </a:r>
            <a:r>
              <a:rPr lang="de-CH" sz="2400" dirty="0" err="1"/>
              <a:t>Taizu</a:t>
            </a:r>
            <a:r>
              <a:rPr lang="de-CH" sz="2400" dirty="0"/>
              <a:t> (927-976)</a:t>
            </a:r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r>
              <a:rPr lang="de-CH" sz="2400" dirty="0">
                <a:sym typeface="Wingdings" panose="05000000000000000000" pitchFamily="2" charset="2"/>
              </a:rPr>
              <a:t></a:t>
            </a:r>
            <a:endParaRPr lang="de-CH" sz="2400" dirty="0"/>
          </a:p>
          <a:p>
            <a:r>
              <a:rPr lang="de-CH" sz="2400" dirty="0"/>
              <a:t>2nd </a:t>
            </a:r>
            <a:r>
              <a:rPr lang="de-CH" sz="2400" dirty="0" err="1"/>
              <a:t>emperor</a:t>
            </a:r>
            <a:endParaRPr lang="de-CH" sz="2400" dirty="0"/>
          </a:p>
          <a:p>
            <a:r>
              <a:rPr lang="de-CH" sz="2400" dirty="0"/>
              <a:t>Song </a:t>
            </a:r>
            <a:r>
              <a:rPr lang="de-CH" sz="2400" dirty="0" err="1"/>
              <a:t>Taizong</a:t>
            </a:r>
            <a:r>
              <a:rPr lang="de-CH" sz="2400" dirty="0"/>
              <a:t> (939-997) </a:t>
            </a:r>
            <a:r>
              <a:rPr lang="de-CH" sz="2400" dirty="0" err="1"/>
              <a:t>his</a:t>
            </a:r>
            <a:r>
              <a:rPr lang="de-CH" sz="2400" dirty="0"/>
              <a:t> </a:t>
            </a:r>
            <a:r>
              <a:rPr lang="de-CH" sz="2400" dirty="0" err="1"/>
              <a:t>brother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775187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3E6D9AC-79B5-4343-92BE-29CCD7BF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" y="866775"/>
            <a:ext cx="343936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dergebnis fÃ¼r æ°¸ä¹å¸">
            <a:extLst>
              <a:ext uri="{FF2B5EF4-FFF2-40B4-BE49-F238E27FC236}">
                <a16:creationId xmlns:a16="http://schemas.microsoft.com/office/drawing/2014/main" id="{B6BE2B6F-C88B-436F-867B-55CB4F7A6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0"/>
            <a:ext cx="461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9984AB7-2B5C-4893-88A7-86260D331039}"/>
              </a:ext>
            </a:extLst>
          </p:cNvPr>
          <p:cNvSpPr txBox="1"/>
          <p:nvPr/>
        </p:nvSpPr>
        <p:spPr>
          <a:xfrm>
            <a:off x="4153989" y="161925"/>
            <a:ext cx="335171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ym typeface="Wingdings" panose="05000000000000000000" pitchFamily="2" charset="2"/>
              </a:rPr>
              <a:t></a:t>
            </a:r>
            <a:endParaRPr lang="de-CH" sz="2400" dirty="0"/>
          </a:p>
          <a:p>
            <a:pPr algn="just"/>
            <a:r>
              <a:rPr lang="de-CH" sz="2400" dirty="0"/>
              <a:t>The </a:t>
            </a:r>
            <a:r>
              <a:rPr lang="de-CH" sz="2400" i="1" dirty="0" err="1"/>
              <a:t>jianwen</a:t>
            </a:r>
            <a:r>
              <a:rPr lang="de-CH" sz="2400" dirty="0" err="1"/>
              <a:t>-emperor</a:t>
            </a:r>
            <a:r>
              <a:rPr lang="de-CH" sz="2400" dirty="0"/>
              <a:t> Ming </a:t>
            </a:r>
            <a:r>
              <a:rPr lang="de-CH" sz="2400" dirty="0" err="1"/>
              <a:t>Huizong</a:t>
            </a:r>
            <a:r>
              <a:rPr lang="de-CH" sz="2400" dirty="0"/>
              <a:t> </a:t>
            </a:r>
            <a:r>
              <a:rPr lang="zh-TW" altLang="de-DE" sz="2400" dirty="0"/>
              <a:t>惠宗</a:t>
            </a:r>
            <a:r>
              <a:rPr lang="de-CH" sz="2400" dirty="0"/>
              <a:t> (1377-1402; temple </a:t>
            </a:r>
            <a:r>
              <a:rPr lang="de-CH" sz="2400" dirty="0" err="1"/>
              <a:t>name</a:t>
            </a:r>
            <a:r>
              <a:rPr lang="de-CH" sz="2400" dirty="0"/>
              <a:t> </a:t>
            </a:r>
            <a:r>
              <a:rPr lang="de-CH" sz="2400" dirty="0" err="1"/>
              <a:t>only</a:t>
            </a:r>
            <a:r>
              <a:rPr lang="de-CH" sz="2400" dirty="0"/>
              <a:t> </a:t>
            </a:r>
            <a:r>
              <a:rPr lang="de-CH" sz="2400" dirty="0" err="1"/>
              <a:t>given</a:t>
            </a:r>
            <a:r>
              <a:rPr lang="de-CH" sz="2400" dirty="0"/>
              <a:t> in 1644!) (Grandson </a:t>
            </a:r>
            <a:r>
              <a:rPr lang="de-CH" sz="2400" dirty="0" err="1"/>
              <a:t>of</a:t>
            </a:r>
            <a:r>
              <a:rPr lang="de-CH" sz="2400" dirty="0"/>
              <a:t> Zhu </a:t>
            </a:r>
            <a:r>
              <a:rPr lang="de-CH" sz="2400" dirty="0" err="1"/>
              <a:t>Yuanzhang</a:t>
            </a:r>
            <a:r>
              <a:rPr lang="de-CH" sz="2400" dirty="0"/>
              <a:t>, Son </a:t>
            </a:r>
            <a:r>
              <a:rPr lang="de-CH" sz="2400" dirty="0" err="1"/>
              <a:t>of</a:t>
            </a:r>
            <a:r>
              <a:rPr lang="de-CH" sz="2400" dirty="0"/>
              <a:t> Prince Zhu </a:t>
            </a:r>
            <a:r>
              <a:rPr lang="de-CH" sz="2400" dirty="0" err="1"/>
              <a:t>Biao</a:t>
            </a:r>
            <a:r>
              <a:rPr lang="de-CH" sz="2400" dirty="0"/>
              <a:t> </a:t>
            </a:r>
            <a:r>
              <a:rPr lang="zh-TW" altLang="de-DE" sz="2400" dirty="0"/>
              <a:t>朱標 </a:t>
            </a:r>
            <a:r>
              <a:rPr lang="de-CH" sz="2400" dirty="0"/>
              <a:t>1355–1392</a:t>
            </a:r>
          </a:p>
          <a:p>
            <a:endParaRPr lang="de-CH" sz="2400" dirty="0"/>
          </a:p>
          <a:p>
            <a:endParaRPr lang="de-CH" sz="2400" dirty="0"/>
          </a:p>
          <a:p>
            <a:r>
              <a:rPr lang="de-CH" sz="2400" dirty="0">
                <a:sym typeface="Wingdings" panose="05000000000000000000" pitchFamily="2" charset="2"/>
              </a:rPr>
              <a:t></a:t>
            </a:r>
            <a:endParaRPr lang="de-CH" sz="2400" dirty="0"/>
          </a:p>
          <a:p>
            <a:r>
              <a:rPr lang="de-CH" sz="2400" dirty="0"/>
              <a:t>The </a:t>
            </a:r>
            <a:r>
              <a:rPr lang="de-CH" sz="2400" i="1" dirty="0" err="1"/>
              <a:t>yongle</a:t>
            </a:r>
            <a:r>
              <a:rPr lang="de-CH" sz="2400" dirty="0" err="1"/>
              <a:t>-emperor</a:t>
            </a:r>
            <a:r>
              <a:rPr lang="de-CH" sz="2400" dirty="0"/>
              <a:t>, Ming </a:t>
            </a:r>
            <a:r>
              <a:rPr lang="de-CH" sz="2400" dirty="0" err="1"/>
              <a:t>Taizong</a:t>
            </a:r>
            <a:r>
              <a:rPr lang="de-CH" sz="2400" dirty="0"/>
              <a:t> </a:t>
            </a:r>
            <a:r>
              <a:rPr lang="zh-TW" altLang="de-DE" sz="2400" dirty="0"/>
              <a:t>太宗 </a:t>
            </a:r>
            <a:r>
              <a:rPr lang="de-CH" altLang="zh-TW" sz="2400" dirty="0"/>
              <a:t>(1360-1424)</a:t>
            </a:r>
            <a:r>
              <a:rPr lang="de-CH" sz="2400" dirty="0"/>
              <a:t> 4th </a:t>
            </a:r>
            <a:r>
              <a:rPr lang="de-CH" sz="2400" dirty="0" err="1"/>
              <a:t>son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Zhu </a:t>
            </a:r>
            <a:r>
              <a:rPr lang="de-CH" sz="2400" dirty="0" err="1"/>
              <a:t>Yuanzhang</a:t>
            </a:r>
            <a:r>
              <a:rPr lang="de-CH" sz="2400" dirty="0"/>
              <a:t> &amp;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i="1" dirty="0" err="1"/>
              <a:t>jianwen</a:t>
            </a:r>
            <a:r>
              <a:rPr lang="de-CH" sz="2400" dirty="0" err="1"/>
              <a:t>-emperor’s</a:t>
            </a:r>
            <a:r>
              <a:rPr lang="de-CH" sz="2400" dirty="0"/>
              <a:t> </a:t>
            </a:r>
            <a:r>
              <a:rPr lang="de-CH" sz="2400" dirty="0" err="1"/>
              <a:t>uncle</a:t>
            </a:r>
            <a:r>
              <a:rPr lang="de-CH" sz="2400" dirty="0"/>
              <a:t>. </a:t>
            </a:r>
          </a:p>
          <a:p>
            <a:r>
              <a:rPr lang="de-CH" sz="2400" dirty="0"/>
              <a:t>(1538: </a:t>
            </a:r>
            <a:r>
              <a:rPr lang="de-CH" sz="2400" dirty="0" err="1"/>
              <a:t>Chengzu</a:t>
            </a:r>
            <a:r>
              <a:rPr lang="de-CH" sz="2400" dirty="0"/>
              <a:t> </a:t>
            </a:r>
            <a:r>
              <a:rPr lang="zh-TW" altLang="de-DE" sz="2400" dirty="0"/>
              <a:t>成祖</a:t>
            </a:r>
            <a:r>
              <a:rPr lang="de-CH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9607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63B52AA-9546-407E-A8ED-D95A02987777}"/>
              </a:ext>
            </a:extLst>
          </p:cNvPr>
          <p:cNvSpPr txBox="1"/>
          <p:nvPr/>
        </p:nvSpPr>
        <p:spPr>
          <a:xfrm>
            <a:off x="304797" y="269965"/>
            <a:ext cx="11486606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300" b="1" dirty="0"/>
              <a:t>23 </a:t>
            </a:r>
            <a:r>
              <a:rPr lang="de-CH" sz="2300" b="1" dirty="0" err="1"/>
              <a:t>vols</a:t>
            </a:r>
            <a:r>
              <a:rPr lang="de-CH" sz="2300" b="1" dirty="0"/>
              <a:t> </a:t>
            </a:r>
            <a:r>
              <a:rPr lang="en-US" sz="2300" b="1" i="1" dirty="0" err="1"/>
              <a:t>wenxue</a:t>
            </a:r>
            <a:r>
              <a:rPr lang="en-US" sz="2300" b="1" i="1" dirty="0"/>
              <a:t> </a:t>
            </a:r>
            <a:r>
              <a:rPr lang="en-US" sz="2300" b="1" i="1" dirty="0" err="1"/>
              <a:t>dian</a:t>
            </a:r>
            <a:r>
              <a:rPr lang="en-US" sz="2300" b="1" i="1" dirty="0"/>
              <a:t> </a:t>
            </a:r>
            <a:r>
              <a:rPr lang="zh-CN" altLang="de-DE" sz="2300" b="1" dirty="0"/>
              <a:t>文學典</a:t>
            </a:r>
            <a:r>
              <a:rPr lang="de-CH" sz="2300" dirty="0"/>
              <a:t> (4 </a:t>
            </a:r>
            <a:r>
              <a:rPr lang="en-US" sz="2300" dirty="0"/>
              <a:t>Liang Han </a:t>
            </a:r>
            <a:r>
              <a:rPr lang="en-US" sz="2300" dirty="0" err="1"/>
              <a:t>wenxue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先秦兩漢文學分典</a:t>
            </a:r>
            <a:r>
              <a:rPr lang="de-CH" altLang="zh-CN" sz="2300" dirty="0"/>
              <a:t>,</a:t>
            </a:r>
            <a:r>
              <a:rPr lang="en-US" sz="2300" dirty="0"/>
              <a:t> 2: Wei </a:t>
            </a:r>
            <a:r>
              <a:rPr lang="en-US" sz="2300" dirty="0" err="1"/>
              <a:t>Jin</a:t>
            </a:r>
            <a:r>
              <a:rPr lang="en-US" sz="2300" dirty="0"/>
              <a:t> </a:t>
            </a:r>
            <a:r>
              <a:rPr lang="en-US" sz="2300" dirty="0" err="1"/>
              <a:t>Nanbeichao</a:t>
            </a:r>
            <a:r>
              <a:rPr lang="en-US" sz="2300" dirty="0"/>
              <a:t> </a:t>
            </a:r>
            <a:r>
              <a:rPr lang="en-US" sz="2300" dirty="0" err="1"/>
              <a:t>wenxue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魏晉南北朝文學分典</a:t>
            </a:r>
            <a:r>
              <a:rPr lang="fr-CH" sz="2300" dirty="0"/>
              <a:t>, 4 </a:t>
            </a:r>
            <a:r>
              <a:rPr lang="en-US" sz="2300" dirty="0"/>
              <a:t>Sui Tang </a:t>
            </a:r>
            <a:r>
              <a:rPr lang="en-US" sz="2300" dirty="0" err="1"/>
              <a:t>Wudai</a:t>
            </a:r>
            <a:r>
              <a:rPr lang="en-US" sz="2300" dirty="0"/>
              <a:t> </a:t>
            </a:r>
            <a:r>
              <a:rPr lang="en-US" sz="2300" dirty="0" err="1"/>
              <a:t>wenxue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隋唐五代文學分典 </a:t>
            </a:r>
            <a:r>
              <a:rPr lang="de-CH" sz="2300" dirty="0"/>
              <a:t>1 </a:t>
            </a:r>
            <a:r>
              <a:rPr lang="en-US" sz="2300" dirty="0"/>
              <a:t>Song Liao </a:t>
            </a:r>
            <a:r>
              <a:rPr lang="en-US" sz="2300" dirty="0" err="1"/>
              <a:t>Jin</a:t>
            </a:r>
            <a:r>
              <a:rPr lang="en-US" sz="2300" dirty="0"/>
              <a:t> Yuan </a:t>
            </a:r>
            <a:r>
              <a:rPr lang="en-US" sz="2300" dirty="0" err="1"/>
              <a:t>wenxue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宋遼金元文學分典</a:t>
            </a:r>
            <a:r>
              <a:rPr lang="de-CH" altLang="zh-CN" sz="2300" dirty="0"/>
              <a:t>, </a:t>
            </a:r>
            <a:r>
              <a:rPr lang="fr-CH" sz="2300" dirty="0"/>
              <a:t>5 </a:t>
            </a:r>
            <a:r>
              <a:rPr lang="en-US" sz="2300" dirty="0"/>
              <a:t>Ming Qing </a:t>
            </a:r>
            <a:r>
              <a:rPr lang="en-US" sz="2300" dirty="0" err="1"/>
              <a:t>wenxue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明清文學分典</a:t>
            </a:r>
            <a:r>
              <a:rPr lang="de-CH" altLang="zh-CN" sz="2300" dirty="0"/>
              <a:t>, </a:t>
            </a:r>
            <a:r>
              <a:rPr lang="fr-CH" sz="2300" dirty="0"/>
              <a:t>2 </a:t>
            </a:r>
            <a:r>
              <a:rPr lang="fr-CH" sz="2300" dirty="0" err="1"/>
              <a:t>Wenxue</a:t>
            </a:r>
            <a:r>
              <a:rPr lang="fr-CH" sz="2300" dirty="0"/>
              <a:t> </a:t>
            </a:r>
            <a:r>
              <a:rPr lang="fr-CH" sz="2300" dirty="0" err="1"/>
              <a:t>lilun</a:t>
            </a:r>
            <a:r>
              <a:rPr lang="fr-CH" sz="2300" dirty="0"/>
              <a:t> </a:t>
            </a:r>
            <a:r>
              <a:rPr lang="fr-CH" sz="2300" dirty="0" err="1"/>
              <a:t>fendian</a:t>
            </a:r>
            <a:r>
              <a:rPr lang="fr-CH" sz="2300" dirty="0"/>
              <a:t> </a:t>
            </a:r>
            <a:r>
              <a:rPr lang="zh-CN" altLang="de-DE" sz="2300" dirty="0"/>
              <a:t>文學理論分典</a:t>
            </a:r>
            <a:r>
              <a:rPr lang="de-CH" altLang="zh-CN" sz="2300" dirty="0"/>
              <a:t>, 1 </a:t>
            </a:r>
            <a:r>
              <a:rPr lang="fr-CH" sz="2300" dirty="0" err="1"/>
              <a:t>Zongmulu</a:t>
            </a:r>
            <a:r>
              <a:rPr lang="fr-CH" sz="2300" dirty="0"/>
              <a:t>, </a:t>
            </a:r>
            <a:r>
              <a:rPr lang="fr-CH" sz="2300" dirty="0" err="1"/>
              <a:t>zongsuoyin</a:t>
            </a:r>
            <a:r>
              <a:rPr lang="fr-CH" sz="2300" dirty="0"/>
              <a:t> </a:t>
            </a:r>
            <a:r>
              <a:rPr lang="zh-CN" altLang="de-DE" sz="2300" dirty="0"/>
              <a:t>總目錄</a:t>
            </a:r>
            <a:r>
              <a:rPr lang="fr-CH" sz="2300" dirty="0"/>
              <a:t>, </a:t>
            </a:r>
            <a:r>
              <a:rPr lang="zh-CN" altLang="de-DE" sz="2300" dirty="0"/>
              <a:t>總索引</a:t>
            </a:r>
            <a:r>
              <a:rPr lang="de-CH" altLang="zh-CN" sz="2300" dirty="0"/>
              <a:t>)</a:t>
            </a:r>
            <a:r>
              <a:rPr lang="fr-CH" sz="2300" dirty="0"/>
              <a:t>. </a:t>
            </a:r>
          </a:p>
          <a:p>
            <a:r>
              <a:rPr lang="fr-CH" sz="2300" b="1" dirty="0"/>
              <a:t>16 vols </a:t>
            </a:r>
            <a:r>
              <a:rPr lang="en-US" sz="2300" b="1" i="1" dirty="0" err="1"/>
              <a:t>zhexue</a:t>
            </a:r>
            <a:r>
              <a:rPr lang="en-US" sz="2300" b="1" i="1" dirty="0"/>
              <a:t> </a:t>
            </a:r>
            <a:r>
              <a:rPr lang="en-US" sz="2300" b="1" i="1" dirty="0" err="1"/>
              <a:t>dian</a:t>
            </a:r>
            <a:r>
              <a:rPr lang="en-US" sz="2300" b="1" dirty="0"/>
              <a:t> </a:t>
            </a:r>
            <a:r>
              <a:rPr lang="zh-CN" altLang="de-DE" sz="2300" b="1" dirty="0"/>
              <a:t>哲學典</a:t>
            </a:r>
            <a:r>
              <a:rPr lang="zh-CN" altLang="de-DE" sz="2300" dirty="0"/>
              <a:t> </a:t>
            </a:r>
            <a:r>
              <a:rPr lang="de-CH" altLang="zh-CN" sz="2300" dirty="0"/>
              <a:t>(</a:t>
            </a:r>
            <a:r>
              <a:rPr lang="en-US" sz="2300" dirty="0"/>
              <a:t>7 </a:t>
            </a:r>
            <a:r>
              <a:rPr lang="en-US" sz="2300" dirty="0" err="1"/>
              <a:t>Rujia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儒家分典</a:t>
            </a:r>
            <a:r>
              <a:rPr lang="de-CH" altLang="zh-CN" sz="2300" dirty="0"/>
              <a:t>, 3 </a:t>
            </a:r>
            <a:r>
              <a:rPr lang="en-US" sz="2300" i="1" dirty="0" err="1"/>
              <a:t>zhuzi</a:t>
            </a:r>
            <a:r>
              <a:rPr lang="en-US" sz="2300" i="1" dirty="0"/>
              <a:t> </a:t>
            </a:r>
            <a:r>
              <a:rPr lang="en-US" sz="2300" i="1" dirty="0" err="1"/>
              <a:t>baijia</a:t>
            </a:r>
            <a:r>
              <a:rPr lang="en-US" sz="2300" i="1" dirty="0"/>
              <a:t> </a:t>
            </a:r>
            <a:r>
              <a:rPr lang="en-US" sz="2300" i="1" dirty="0" err="1"/>
              <a:t>fendian</a:t>
            </a:r>
            <a:r>
              <a:rPr lang="en-US" sz="2300" i="1" dirty="0"/>
              <a:t> </a:t>
            </a:r>
            <a:r>
              <a:rPr lang="en-US" sz="2300" dirty="0"/>
              <a:t> </a:t>
            </a:r>
            <a:r>
              <a:rPr lang="zh-CN" altLang="de-DE" sz="2300" dirty="0"/>
              <a:t>諸子百家分典</a:t>
            </a:r>
            <a:r>
              <a:rPr lang="de-CH" altLang="zh-CN" sz="2300" dirty="0"/>
              <a:t>, 5</a:t>
            </a:r>
            <a:r>
              <a:rPr lang="en-US" sz="2300" dirty="0"/>
              <a:t> </a:t>
            </a:r>
            <a:r>
              <a:rPr lang="en-US" sz="2300" dirty="0" err="1"/>
              <a:t>Fo</a:t>
            </a:r>
            <a:r>
              <a:rPr lang="en-US" sz="2300" dirty="0"/>
              <a:t> dao </a:t>
            </a:r>
            <a:r>
              <a:rPr lang="en-US" sz="2300" dirty="0" err="1"/>
              <a:t>zhujiao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佛道諸教分典</a:t>
            </a:r>
            <a:r>
              <a:rPr lang="de-CH" altLang="zh-CN" sz="2300" dirty="0"/>
              <a:t>). </a:t>
            </a:r>
          </a:p>
          <a:p>
            <a:r>
              <a:rPr lang="en-US" sz="2300" b="1" dirty="0"/>
              <a:t>25 vols </a:t>
            </a:r>
            <a:r>
              <a:rPr lang="en-US" sz="2300" b="1" i="1" dirty="0" err="1"/>
              <a:t>lishi</a:t>
            </a:r>
            <a:r>
              <a:rPr lang="en-US" sz="2300" b="1" i="1" dirty="0"/>
              <a:t> </a:t>
            </a:r>
            <a:r>
              <a:rPr lang="en-US" sz="2300" b="1" i="1" dirty="0" err="1"/>
              <a:t>dian</a:t>
            </a:r>
            <a:r>
              <a:rPr lang="en-US" sz="2300" b="1" i="1" dirty="0"/>
              <a:t> </a:t>
            </a:r>
            <a:r>
              <a:rPr lang="zh-CN" altLang="de-DE" sz="2300" b="1" dirty="0"/>
              <a:t>歷史典</a:t>
            </a:r>
            <a:r>
              <a:rPr lang="en-US" sz="2300" dirty="0"/>
              <a:t> (3 </a:t>
            </a:r>
            <a:r>
              <a:rPr lang="en-US" sz="2300" dirty="0" err="1"/>
              <a:t>Shixue</a:t>
            </a:r>
            <a:r>
              <a:rPr lang="en-US" sz="2300" dirty="0"/>
              <a:t> </a:t>
            </a:r>
            <a:r>
              <a:rPr lang="en-US" sz="2300" dirty="0" err="1"/>
              <a:t>lilun</a:t>
            </a:r>
            <a:r>
              <a:rPr lang="en-US" sz="2300" dirty="0"/>
              <a:t> yu </a:t>
            </a:r>
            <a:r>
              <a:rPr lang="en-US" sz="2300" dirty="0" err="1"/>
              <a:t>shixue</a:t>
            </a:r>
            <a:r>
              <a:rPr lang="en-US" sz="2300" dirty="0"/>
              <a:t> shi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史學理論與史學史分典</a:t>
            </a:r>
            <a:r>
              <a:rPr lang="de-CH" altLang="zh-CN" sz="2300" dirty="0"/>
              <a:t>, 11 </a:t>
            </a:r>
            <a:r>
              <a:rPr lang="en-US" sz="2300" dirty="0" err="1"/>
              <a:t>Renwu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人物分典</a:t>
            </a:r>
            <a:r>
              <a:rPr lang="de-CH" altLang="zh-CN" sz="2300" dirty="0"/>
              <a:t>, 11 b</a:t>
            </a:r>
            <a:r>
              <a:rPr lang="en-US" sz="2300" dirty="0" err="1"/>
              <a:t>iannian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编年分典</a:t>
            </a:r>
            <a:r>
              <a:rPr lang="de-CH" altLang="zh-CN" sz="2300" dirty="0"/>
              <a:t>).</a:t>
            </a:r>
          </a:p>
          <a:p>
            <a:r>
              <a:rPr lang="de-CH" sz="2300" b="1" dirty="0"/>
              <a:t>15 </a:t>
            </a:r>
            <a:r>
              <a:rPr lang="de-CH" sz="2300" b="1" dirty="0" err="1"/>
              <a:t>vols</a:t>
            </a:r>
            <a:r>
              <a:rPr lang="de-CH" sz="2300" b="1" dirty="0"/>
              <a:t> </a:t>
            </a:r>
            <a:r>
              <a:rPr lang="en-US" sz="2300" b="1" i="1" dirty="0" err="1"/>
              <a:t>lishi</a:t>
            </a:r>
            <a:r>
              <a:rPr lang="en-US" sz="2300" b="1" i="1" dirty="0"/>
              <a:t> </a:t>
            </a:r>
            <a:r>
              <a:rPr lang="en-US" sz="2300" b="1" i="1" dirty="0" err="1"/>
              <a:t>dili</a:t>
            </a:r>
            <a:r>
              <a:rPr lang="en-US" sz="2300" b="1" i="1" dirty="0"/>
              <a:t> </a:t>
            </a:r>
            <a:r>
              <a:rPr lang="en-US" sz="2300" b="1" i="1" dirty="0" err="1"/>
              <a:t>dian</a:t>
            </a:r>
            <a:r>
              <a:rPr lang="en-US" sz="2300" b="1" dirty="0"/>
              <a:t> </a:t>
            </a:r>
            <a:r>
              <a:rPr lang="zh-CN" altLang="de-DE" sz="2300" b="1" dirty="0"/>
              <a:t>歷史地理典</a:t>
            </a:r>
            <a:r>
              <a:rPr lang="en-US" sz="2300" dirty="0"/>
              <a:t> (3 </a:t>
            </a:r>
            <a:r>
              <a:rPr lang="en-US" sz="2300" dirty="0" err="1"/>
              <a:t>zonglun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 </a:t>
            </a:r>
            <a:r>
              <a:rPr lang="zh-CN" altLang="de-DE" sz="2300" dirty="0"/>
              <a:t>綜論分典</a:t>
            </a:r>
            <a:r>
              <a:rPr lang="en-US" sz="2300" dirty="0"/>
              <a:t>, 3 </a:t>
            </a:r>
            <a:r>
              <a:rPr lang="en-US" sz="2300" dirty="0" err="1"/>
              <a:t>yuwai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域外分典</a:t>
            </a:r>
            <a:r>
              <a:rPr lang="en-US" sz="2300" dirty="0"/>
              <a:t>, 2 </a:t>
            </a:r>
            <a:r>
              <a:rPr lang="en-US" sz="2300" dirty="0" err="1"/>
              <a:t>shanchuan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山川分典</a:t>
            </a:r>
            <a:r>
              <a:rPr lang="de-CH" altLang="zh-CN" sz="2300" dirty="0"/>
              <a:t>,</a:t>
            </a:r>
            <a:r>
              <a:rPr lang="zh-CN" altLang="de-DE" sz="2300" dirty="0"/>
              <a:t> </a:t>
            </a:r>
            <a:r>
              <a:rPr lang="en-US" sz="2300" dirty="0"/>
              <a:t>7 </a:t>
            </a:r>
            <a:r>
              <a:rPr lang="en-US" sz="2300" dirty="0" err="1"/>
              <a:t>zhengqu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CN" altLang="de-DE" sz="2300" dirty="0"/>
              <a:t>政區分典</a:t>
            </a:r>
            <a:r>
              <a:rPr lang="de-CH" altLang="zh-CN" sz="2300" dirty="0"/>
              <a:t>)</a:t>
            </a:r>
            <a:r>
              <a:rPr lang="en-US" sz="2300" dirty="0"/>
              <a:t>. </a:t>
            </a:r>
          </a:p>
          <a:p>
            <a:r>
              <a:rPr lang="en-US" sz="2300" b="1" dirty="0"/>
              <a:t>11 vols </a:t>
            </a:r>
            <a:r>
              <a:rPr lang="en-US" sz="2300" b="1" dirty="0" err="1"/>
              <a:t>minsu</a:t>
            </a:r>
            <a:r>
              <a:rPr lang="en-US" sz="2300" b="1" dirty="0"/>
              <a:t> </a:t>
            </a:r>
            <a:r>
              <a:rPr lang="en-US" sz="2300" b="1" dirty="0" err="1"/>
              <a:t>dian</a:t>
            </a:r>
            <a:r>
              <a:rPr lang="en-US" sz="2300" b="1" dirty="0"/>
              <a:t> </a:t>
            </a:r>
            <a:r>
              <a:rPr lang="zh-TW" altLang="de-DE" sz="2300" b="1" dirty="0"/>
              <a:t>民俗分典 </a:t>
            </a:r>
            <a:r>
              <a:rPr lang="de-CH" altLang="zh-TW" sz="2300" dirty="0"/>
              <a:t>(3 k</a:t>
            </a:r>
            <a:r>
              <a:rPr lang="en-US" sz="2300" dirty="0" err="1"/>
              <a:t>outou</a:t>
            </a:r>
            <a:r>
              <a:rPr lang="en-US" sz="2300" dirty="0"/>
              <a:t> </a:t>
            </a:r>
            <a:r>
              <a:rPr lang="en-US" sz="2300" dirty="0" err="1"/>
              <a:t>minsu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TW" altLang="de-DE" sz="2300" dirty="0"/>
              <a:t>口頭民俗分典</a:t>
            </a:r>
            <a:r>
              <a:rPr lang="de-CH" altLang="zh-TW" sz="2300" dirty="0"/>
              <a:t>, 3 d</a:t>
            </a:r>
            <a:r>
              <a:rPr lang="en-US" sz="2300" dirty="0" err="1"/>
              <a:t>iyu</a:t>
            </a:r>
            <a:r>
              <a:rPr lang="en-US" sz="2300" dirty="0"/>
              <a:t> </a:t>
            </a:r>
            <a:r>
              <a:rPr lang="en-US" sz="2300" dirty="0" err="1"/>
              <a:t>minsu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TW" altLang="de-DE" sz="2300" dirty="0"/>
              <a:t>地域民俗分典</a:t>
            </a:r>
            <a:r>
              <a:rPr lang="de-CH" altLang="zh-TW" sz="2300" dirty="0"/>
              <a:t>, 2 f</a:t>
            </a:r>
            <a:r>
              <a:rPr lang="en-US" sz="2300" dirty="0" err="1"/>
              <a:t>engsu</a:t>
            </a:r>
            <a:r>
              <a:rPr lang="en-US" sz="2300" dirty="0"/>
              <a:t> </a:t>
            </a:r>
            <a:r>
              <a:rPr lang="en-US" sz="2300" dirty="0" err="1"/>
              <a:t>minsu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TW" altLang="de-DE" sz="2300" dirty="0"/>
              <a:t>風俗民俗分典</a:t>
            </a:r>
            <a:r>
              <a:rPr lang="de-CH" altLang="zh-TW" sz="2300" dirty="0"/>
              <a:t>, 3 w</a:t>
            </a:r>
            <a:r>
              <a:rPr lang="en-US" sz="2300" dirty="0" err="1"/>
              <a:t>uzhi</a:t>
            </a:r>
            <a:r>
              <a:rPr lang="en-US" sz="2300" dirty="0"/>
              <a:t> </a:t>
            </a:r>
            <a:r>
              <a:rPr lang="en-US" sz="2300" dirty="0" err="1"/>
              <a:t>minsu</a:t>
            </a:r>
            <a:r>
              <a:rPr lang="en-US" sz="2300" dirty="0"/>
              <a:t> </a:t>
            </a:r>
            <a:r>
              <a:rPr lang="en-US" sz="2300" dirty="0" err="1"/>
              <a:t>fendian</a:t>
            </a:r>
            <a:r>
              <a:rPr lang="en-US" sz="2300" dirty="0"/>
              <a:t> </a:t>
            </a:r>
            <a:r>
              <a:rPr lang="zh-TW" altLang="de-DE" sz="2300" dirty="0"/>
              <a:t>物質民俗分典</a:t>
            </a:r>
            <a:r>
              <a:rPr lang="de-CH" altLang="zh-TW" sz="2300" dirty="0"/>
              <a:t>).</a:t>
            </a:r>
          </a:p>
          <a:p>
            <a:r>
              <a:rPr lang="en-US" sz="23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23 vols </a:t>
            </a:r>
            <a:r>
              <a:rPr lang="en-US" sz="23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falü</a:t>
            </a:r>
            <a:r>
              <a:rPr lang="en-US" sz="23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dian</a:t>
            </a:r>
            <a:r>
              <a:rPr lang="en-US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法律典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(5 </a:t>
            </a:r>
            <a:r>
              <a:rPr lang="en-US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xingfa</a:t>
            </a:r>
            <a:r>
              <a:rPr lang="en-US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fendian</a:t>
            </a:r>
            <a:r>
              <a:rPr lang="en-US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刑法分典</a:t>
            </a:r>
            <a:r>
              <a:rPr lang="en-US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2 </a:t>
            </a:r>
            <a:r>
              <a:rPr lang="en-US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susongfa</a:t>
            </a:r>
            <a:r>
              <a:rPr lang="en-US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fendian</a:t>
            </a:r>
            <a:r>
              <a:rPr lang="en-US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訴訟法分典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4 </a:t>
            </a:r>
            <a:r>
              <a:rPr lang="de-CH" altLang="zh-CN" sz="2300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ingzhengfa</a:t>
            </a:r>
            <a:r>
              <a:rPr lang="en-US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fendian</a:t>
            </a:r>
            <a:r>
              <a:rPr lang="en-US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行政法分典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4 </a:t>
            </a:r>
            <a:r>
              <a:rPr lang="de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alü</a:t>
            </a:r>
            <a:r>
              <a:rPr lang="en-US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lilun</a:t>
            </a:r>
            <a:r>
              <a:rPr lang="en-US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fendian</a:t>
            </a:r>
            <a:r>
              <a:rPr lang="en-US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法律理論分典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3 </a:t>
            </a:r>
            <a:r>
              <a:rPr lang="de-CH" altLang="zh-CN" sz="2300" dirty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infa</a:t>
            </a:r>
            <a:r>
              <a:rPr lang="en-US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fendian</a:t>
            </a:r>
            <a:r>
              <a:rPr lang="en-US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民法分典</a:t>
            </a:r>
            <a:r>
              <a:rPr lang="de-CH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5 j</a:t>
            </a:r>
            <a:r>
              <a:rPr lang="en-US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ingjifa</a:t>
            </a:r>
            <a:r>
              <a:rPr lang="en-US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fendian</a:t>
            </a:r>
            <a:r>
              <a:rPr lang="en-US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經濟法分典</a:t>
            </a:r>
            <a:r>
              <a:rPr lang="de-CH" altLang="zh-CN" sz="23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).</a:t>
            </a:r>
          </a:p>
          <a:p>
            <a:pPr lvl="0"/>
            <a:r>
              <a:rPr lang="fr-CH" sz="23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13 vols </a:t>
            </a:r>
            <a:r>
              <a:rPr lang="fr-CH" sz="23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jiaoyu</a:t>
            </a:r>
            <a:r>
              <a:rPr lang="fr-CH" sz="23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sz="2300" b="1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dian</a:t>
            </a:r>
            <a:r>
              <a:rPr lang="fr-CH" sz="2300" b="1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de-DE" sz="23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教育典 </a:t>
            </a:r>
            <a:r>
              <a:rPr lang="de-CH" altLang="zh-CN" sz="2300" dirty="0">
                <a:solidFill>
                  <a:prstClr val="black"/>
                </a:solidFill>
              </a:rPr>
              <a:t>(4 </a:t>
            </a:r>
            <a:r>
              <a:rPr lang="fr-CH" sz="2300" dirty="0" err="1">
                <a:solidFill>
                  <a:prstClr val="black"/>
                </a:solidFill>
              </a:rPr>
              <a:t>jiaoyu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fr-CH" sz="2300" dirty="0" err="1">
                <a:solidFill>
                  <a:prstClr val="black"/>
                </a:solidFill>
              </a:rPr>
              <a:t>sixiang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fr-CH" sz="2300" dirty="0" err="1">
                <a:solidFill>
                  <a:prstClr val="black"/>
                </a:solidFill>
              </a:rPr>
              <a:t>fendian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zh-CN" altLang="de-DE" sz="2300" dirty="0">
                <a:solidFill>
                  <a:prstClr val="black"/>
                </a:solidFill>
              </a:rPr>
              <a:t>教育思想分典</a:t>
            </a:r>
            <a:r>
              <a:rPr lang="de-CH" altLang="zh-CN" sz="2300" dirty="0">
                <a:solidFill>
                  <a:prstClr val="black"/>
                </a:solidFill>
              </a:rPr>
              <a:t>, 9 j</a:t>
            </a:r>
            <a:r>
              <a:rPr lang="fr-CH" sz="2300" dirty="0" err="1">
                <a:solidFill>
                  <a:prstClr val="black"/>
                </a:solidFill>
              </a:rPr>
              <a:t>iaoyu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fr-CH" sz="2300" dirty="0" err="1">
                <a:solidFill>
                  <a:prstClr val="black"/>
                </a:solidFill>
              </a:rPr>
              <a:t>zhidu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fr-CH" sz="2300" dirty="0" err="1">
                <a:solidFill>
                  <a:prstClr val="black"/>
                </a:solidFill>
              </a:rPr>
              <a:t>fendian</a:t>
            </a:r>
            <a:r>
              <a:rPr lang="fr-CH" sz="2300" dirty="0">
                <a:solidFill>
                  <a:prstClr val="black"/>
                </a:solidFill>
              </a:rPr>
              <a:t> </a:t>
            </a:r>
            <a:r>
              <a:rPr lang="zh-CN" altLang="de-DE" sz="2300" dirty="0">
                <a:solidFill>
                  <a:prstClr val="black"/>
                </a:solidFill>
              </a:rPr>
              <a:t>教育制度分典</a:t>
            </a:r>
            <a:r>
              <a:rPr lang="fr-CH" sz="2300" dirty="0">
                <a:solidFill>
                  <a:prstClr val="black"/>
                </a:solidFill>
              </a:rPr>
              <a:t>).</a:t>
            </a:r>
          </a:p>
          <a:p>
            <a:endParaRPr lang="de-CH" altLang="zh-TW" sz="2200" dirty="0"/>
          </a:p>
          <a:p>
            <a:r>
              <a:rPr lang="en-US" sz="2400" dirty="0"/>
              <a:t> </a:t>
            </a:r>
          </a:p>
          <a:p>
            <a:endParaRPr lang="fr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03652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972</Words>
  <Application>Microsoft Office PowerPoint</Application>
  <PresentationFormat>Breitbild</PresentationFormat>
  <Paragraphs>70</Paragraphs>
  <Slides>40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</vt:lpstr>
      <vt:lpstr>Zhonghua Dadian   中華大典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Zhonghua Dadian   中華大典</dc:title>
  <dc:creator>Marc Winter</dc:creator>
  <cp:lastModifiedBy>Marc Winter</cp:lastModifiedBy>
  <cp:revision>17</cp:revision>
  <dcterms:created xsi:type="dcterms:W3CDTF">2019-08-18T12:27:09Z</dcterms:created>
  <dcterms:modified xsi:type="dcterms:W3CDTF">2019-09-03T08:34:06Z</dcterms:modified>
</cp:coreProperties>
</file>