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71" r:id="rId2"/>
    <p:sldId id="273" r:id="rId3"/>
    <p:sldId id="277" r:id="rId4"/>
    <p:sldId id="278" r:id="rId5"/>
    <p:sldId id="279" r:id="rId6"/>
    <p:sldId id="280" r:id="rId7"/>
    <p:sldId id="269" r:id="rId8"/>
    <p:sldId id="296" r:id="rId9"/>
    <p:sldId id="281" r:id="rId10"/>
    <p:sldId id="282" r:id="rId11"/>
    <p:sldId id="283" r:id="rId12"/>
    <p:sldId id="284" r:id="rId13"/>
    <p:sldId id="285" r:id="rId14"/>
    <p:sldId id="290" r:id="rId15"/>
    <p:sldId id="287" r:id="rId16"/>
    <p:sldId id="288" r:id="rId17"/>
    <p:sldId id="289" r:id="rId18"/>
    <p:sldId id="293" r:id="rId19"/>
    <p:sldId id="294" r:id="rId20"/>
    <p:sldId id="291" r:id="rId21"/>
    <p:sldId id="292" r:id="rId22"/>
    <p:sldId id="297" r:id="rId23"/>
    <p:sldId id="304" r:id="rId24"/>
    <p:sldId id="305" r:id="rId25"/>
    <p:sldId id="306" r:id="rId26"/>
    <p:sldId id="298" r:id="rId27"/>
    <p:sldId id="299" r:id="rId28"/>
    <p:sldId id="302" r:id="rId29"/>
    <p:sldId id="303" r:id="rId30"/>
    <p:sldId id="301" r:id="rId31"/>
    <p:sldId id="307" r:id="rId32"/>
    <p:sldId id="309" r:id="rId33"/>
    <p:sldId id="308" r:id="rId34"/>
    <p:sldId id="310" r:id="rId35"/>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44" autoAdjust="0"/>
    <p:restoredTop sz="99364" autoAdjust="0"/>
  </p:normalViewPr>
  <p:slideViewPr>
    <p:cSldViewPr>
      <p:cViewPr>
        <p:scale>
          <a:sx n="100" d="100"/>
          <a:sy n="100" d="100"/>
        </p:scale>
        <p:origin x="798" y="-1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3D63C3-C50D-4E81-8906-D85A25495131}" type="datetimeFigureOut">
              <a:rPr lang="de-DE" smtClean="0"/>
              <a:t>14.09.2015</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F4E6BA-9F62-4B7A-8C57-43E541ED39BA}" type="slidenum">
              <a:rPr lang="de-DE" smtClean="0"/>
              <a:t>‹N°›</a:t>
            </a:fld>
            <a:endParaRPr lang="de-DE"/>
          </a:p>
        </p:txBody>
      </p:sp>
    </p:spTree>
    <p:extLst>
      <p:ext uri="{BB962C8B-B14F-4D97-AF65-F5344CB8AC3E}">
        <p14:creationId xmlns:p14="http://schemas.microsoft.com/office/powerpoint/2010/main" val="388073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fld id="{10DAE121-B190-4EA7-9EC1-B285C7CD3AF2}" type="slidenum">
              <a:rPr lang="de-DE" altLang="de-DE" sz="1200" smtClean="0"/>
              <a:pPr/>
              <a:t>1</a:t>
            </a:fld>
            <a:endParaRPr lang="de-DE" altLang="de-DE" sz="1200" smtClean="0"/>
          </a:p>
        </p:txBody>
      </p:sp>
      <p:sp>
        <p:nvSpPr>
          <p:cNvPr id="35843" name="Rectangle 2"/>
          <p:cNvSpPr>
            <a:spLocks noGrp="1" noRot="1" noChangeAspect="1" noChangeArrowheads="1" noTextEdit="1"/>
          </p:cNvSpPr>
          <p:nvPr>
            <p:ph type="sldImg"/>
          </p:nvPr>
        </p:nvSpPr>
        <p:spPr>
          <a:solidFill>
            <a:srgbClr val="FFFFFF"/>
          </a:solidFill>
          <a:ln/>
        </p:spPr>
      </p:sp>
      <p:sp>
        <p:nvSpPr>
          <p:cNvPr id="358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smtClean="0"/>
          </a:p>
        </p:txBody>
      </p:sp>
    </p:spTree>
    <p:extLst>
      <p:ext uri="{BB962C8B-B14F-4D97-AF65-F5344CB8AC3E}">
        <p14:creationId xmlns:p14="http://schemas.microsoft.com/office/powerpoint/2010/main" val="418091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US" altLang="de-DE" smtClean="0"/>
          </a:p>
        </p:txBody>
      </p:sp>
      <p:sp>
        <p:nvSpPr>
          <p:cNvPr id="13316" name="Foliennummernplatzhalter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F6F9AB40-D9A3-431D-866C-B21DB4CCD2A5}" type="slidenum">
              <a:rPr lang="de-DE" altLang="de-DE" sz="1200"/>
              <a:pPr/>
              <a:t>15</a:t>
            </a:fld>
            <a:endParaRPr lang="de-DE" altLang="de-DE" sz="1200"/>
          </a:p>
        </p:txBody>
      </p:sp>
    </p:spTree>
    <p:extLst>
      <p:ext uri="{BB962C8B-B14F-4D97-AF65-F5344CB8AC3E}">
        <p14:creationId xmlns:p14="http://schemas.microsoft.com/office/powerpoint/2010/main" val="2978049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US" altLang="de-DE" smtClean="0"/>
          </a:p>
        </p:txBody>
      </p:sp>
      <p:sp>
        <p:nvSpPr>
          <p:cNvPr id="13316" name="Foliennummernplatzhalter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F6F9AB40-D9A3-431D-866C-B21DB4CCD2A5}" type="slidenum">
              <a:rPr lang="de-DE" altLang="de-DE" sz="1200"/>
              <a:pPr/>
              <a:t>16</a:t>
            </a:fld>
            <a:endParaRPr lang="de-DE" altLang="de-DE" sz="1200"/>
          </a:p>
        </p:txBody>
      </p:sp>
    </p:spTree>
    <p:extLst>
      <p:ext uri="{BB962C8B-B14F-4D97-AF65-F5344CB8AC3E}">
        <p14:creationId xmlns:p14="http://schemas.microsoft.com/office/powerpoint/2010/main" val="1761585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US" altLang="de-DE" smtClean="0"/>
          </a:p>
        </p:txBody>
      </p:sp>
      <p:sp>
        <p:nvSpPr>
          <p:cNvPr id="13316" name="Foliennummernplatzhalter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F6F9AB40-D9A3-431D-866C-B21DB4CCD2A5}" type="slidenum">
              <a:rPr lang="de-DE" altLang="de-DE" sz="1200"/>
              <a:pPr/>
              <a:t>17</a:t>
            </a:fld>
            <a:endParaRPr lang="de-DE" altLang="de-DE" sz="1200"/>
          </a:p>
        </p:txBody>
      </p:sp>
    </p:spTree>
    <p:extLst>
      <p:ext uri="{BB962C8B-B14F-4D97-AF65-F5344CB8AC3E}">
        <p14:creationId xmlns:p14="http://schemas.microsoft.com/office/powerpoint/2010/main" val="1737794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US" altLang="de-DE" smtClean="0"/>
          </a:p>
        </p:txBody>
      </p:sp>
      <p:sp>
        <p:nvSpPr>
          <p:cNvPr id="13316" name="Foliennummernplatzhalter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F6F9AB40-D9A3-431D-866C-B21DB4CCD2A5}" type="slidenum">
              <a:rPr lang="de-DE" altLang="de-DE" sz="1200"/>
              <a:pPr/>
              <a:t>18</a:t>
            </a:fld>
            <a:endParaRPr lang="de-DE" altLang="de-DE" sz="1200"/>
          </a:p>
        </p:txBody>
      </p:sp>
    </p:spTree>
    <p:extLst>
      <p:ext uri="{BB962C8B-B14F-4D97-AF65-F5344CB8AC3E}">
        <p14:creationId xmlns:p14="http://schemas.microsoft.com/office/powerpoint/2010/main" val="2755442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US" altLang="de-DE" smtClean="0"/>
          </a:p>
        </p:txBody>
      </p:sp>
      <p:sp>
        <p:nvSpPr>
          <p:cNvPr id="13316" name="Foliennummernplatzhalter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F6F9AB40-D9A3-431D-866C-B21DB4CCD2A5}" type="slidenum">
              <a:rPr lang="de-DE" altLang="de-DE" sz="1200"/>
              <a:pPr/>
              <a:t>19</a:t>
            </a:fld>
            <a:endParaRPr lang="de-DE" altLang="de-DE" sz="1200"/>
          </a:p>
        </p:txBody>
      </p:sp>
    </p:spTree>
    <p:extLst>
      <p:ext uri="{BB962C8B-B14F-4D97-AF65-F5344CB8AC3E}">
        <p14:creationId xmlns:p14="http://schemas.microsoft.com/office/powerpoint/2010/main" val="3580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US" altLang="de-DE" smtClean="0"/>
          </a:p>
        </p:txBody>
      </p:sp>
      <p:sp>
        <p:nvSpPr>
          <p:cNvPr id="13316" name="Foliennummernplatzhalter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F6F9AB40-D9A3-431D-866C-B21DB4CCD2A5}" type="slidenum">
              <a:rPr lang="de-DE" altLang="de-DE" sz="1200"/>
              <a:pPr/>
              <a:t>20</a:t>
            </a:fld>
            <a:endParaRPr lang="de-DE" altLang="de-DE" sz="1200"/>
          </a:p>
        </p:txBody>
      </p:sp>
    </p:spTree>
    <p:extLst>
      <p:ext uri="{BB962C8B-B14F-4D97-AF65-F5344CB8AC3E}">
        <p14:creationId xmlns:p14="http://schemas.microsoft.com/office/powerpoint/2010/main" val="3321446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US" altLang="de-DE" smtClean="0"/>
          </a:p>
        </p:txBody>
      </p:sp>
      <p:sp>
        <p:nvSpPr>
          <p:cNvPr id="13316" name="Foliennummernplatzhalter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F6F9AB40-D9A3-431D-866C-B21DB4CCD2A5}" type="slidenum">
              <a:rPr lang="de-DE" altLang="de-DE" sz="1200"/>
              <a:pPr/>
              <a:t>21</a:t>
            </a:fld>
            <a:endParaRPr lang="de-DE" altLang="de-DE" sz="1200"/>
          </a:p>
        </p:txBody>
      </p:sp>
    </p:spTree>
    <p:extLst>
      <p:ext uri="{BB962C8B-B14F-4D97-AF65-F5344CB8AC3E}">
        <p14:creationId xmlns:p14="http://schemas.microsoft.com/office/powerpoint/2010/main" val="52398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US" altLang="de-DE" smtClean="0"/>
          </a:p>
        </p:txBody>
      </p:sp>
      <p:sp>
        <p:nvSpPr>
          <p:cNvPr id="13316" name="Foliennummernplatzhalter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F6F9AB40-D9A3-431D-866C-B21DB4CCD2A5}" type="slidenum">
              <a:rPr lang="de-DE" altLang="de-DE" sz="1200"/>
              <a:pPr/>
              <a:t>22</a:t>
            </a:fld>
            <a:endParaRPr lang="de-DE" altLang="de-DE" sz="1200"/>
          </a:p>
        </p:txBody>
      </p:sp>
    </p:spTree>
    <p:extLst>
      <p:ext uri="{BB962C8B-B14F-4D97-AF65-F5344CB8AC3E}">
        <p14:creationId xmlns:p14="http://schemas.microsoft.com/office/powerpoint/2010/main" val="2483541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US" altLang="de-DE" smtClean="0"/>
          </a:p>
        </p:txBody>
      </p:sp>
      <p:sp>
        <p:nvSpPr>
          <p:cNvPr id="13316" name="Foliennummernplatzhalter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F6F9AB40-D9A3-431D-866C-B21DB4CCD2A5}" type="slidenum">
              <a:rPr lang="de-DE" altLang="de-DE" sz="1200"/>
              <a:pPr/>
              <a:t>23</a:t>
            </a:fld>
            <a:endParaRPr lang="de-DE" altLang="de-DE" sz="1200"/>
          </a:p>
        </p:txBody>
      </p:sp>
    </p:spTree>
    <p:extLst>
      <p:ext uri="{BB962C8B-B14F-4D97-AF65-F5344CB8AC3E}">
        <p14:creationId xmlns:p14="http://schemas.microsoft.com/office/powerpoint/2010/main" val="3293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US" altLang="de-DE" smtClean="0"/>
          </a:p>
        </p:txBody>
      </p:sp>
      <p:sp>
        <p:nvSpPr>
          <p:cNvPr id="13316" name="Foliennummernplatzhalter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F6F9AB40-D9A3-431D-866C-B21DB4CCD2A5}" type="slidenum">
              <a:rPr lang="de-DE" altLang="de-DE" sz="1200"/>
              <a:pPr/>
              <a:t>24</a:t>
            </a:fld>
            <a:endParaRPr lang="de-DE" altLang="de-DE" sz="1200"/>
          </a:p>
        </p:txBody>
      </p:sp>
    </p:spTree>
    <p:extLst>
      <p:ext uri="{BB962C8B-B14F-4D97-AF65-F5344CB8AC3E}">
        <p14:creationId xmlns:p14="http://schemas.microsoft.com/office/powerpoint/2010/main" val="2919869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US" altLang="de-DE" smtClean="0"/>
          </a:p>
        </p:txBody>
      </p:sp>
      <p:sp>
        <p:nvSpPr>
          <p:cNvPr id="13316" name="Foliennummernplatzhalter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F6F9AB40-D9A3-431D-866C-B21DB4CCD2A5}" type="slidenum">
              <a:rPr lang="de-DE" altLang="de-DE" sz="1200"/>
              <a:pPr/>
              <a:t>7</a:t>
            </a:fld>
            <a:endParaRPr lang="de-DE" altLang="de-DE" sz="1200"/>
          </a:p>
        </p:txBody>
      </p:sp>
    </p:spTree>
    <p:extLst>
      <p:ext uri="{BB962C8B-B14F-4D97-AF65-F5344CB8AC3E}">
        <p14:creationId xmlns:p14="http://schemas.microsoft.com/office/powerpoint/2010/main" val="2349091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US" altLang="de-DE" smtClean="0"/>
          </a:p>
        </p:txBody>
      </p:sp>
      <p:sp>
        <p:nvSpPr>
          <p:cNvPr id="13316" name="Foliennummernplatzhalter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F6F9AB40-D9A3-431D-866C-B21DB4CCD2A5}" type="slidenum">
              <a:rPr lang="de-DE" altLang="de-DE" sz="1200"/>
              <a:pPr/>
              <a:t>25</a:t>
            </a:fld>
            <a:endParaRPr lang="de-DE" altLang="de-DE" sz="1200"/>
          </a:p>
        </p:txBody>
      </p:sp>
    </p:spTree>
    <p:extLst>
      <p:ext uri="{BB962C8B-B14F-4D97-AF65-F5344CB8AC3E}">
        <p14:creationId xmlns:p14="http://schemas.microsoft.com/office/powerpoint/2010/main" val="511565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US" altLang="de-DE" smtClean="0"/>
          </a:p>
        </p:txBody>
      </p:sp>
      <p:sp>
        <p:nvSpPr>
          <p:cNvPr id="13316" name="Foliennummernplatzhalter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F6F9AB40-D9A3-431D-866C-B21DB4CCD2A5}" type="slidenum">
              <a:rPr lang="de-DE" altLang="de-DE" sz="1200"/>
              <a:pPr/>
              <a:t>26</a:t>
            </a:fld>
            <a:endParaRPr lang="de-DE" altLang="de-DE" sz="1200"/>
          </a:p>
        </p:txBody>
      </p:sp>
    </p:spTree>
    <p:extLst>
      <p:ext uri="{BB962C8B-B14F-4D97-AF65-F5344CB8AC3E}">
        <p14:creationId xmlns:p14="http://schemas.microsoft.com/office/powerpoint/2010/main" val="2934997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US" altLang="de-DE" smtClean="0"/>
          </a:p>
        </p:txBody>
      </p:sp>
      <p:sp>
        <p:nvSpPr>
          <p:cNvPr id="13316" name="Foliennummernplatzhalter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F6F9AB40-D9A3-431D-866C-B21DB4CCD2A5}" type="slidenum">
              <a:rPr lang="de-DE" altLang="de-DE" sz="1200"/>
              <a:pPr/>
              <a:t>27</a:t>
            </a:fld>
            <a:endParaRPr lang="de-DE" altLang="de-DE" sz="1200"/>
          </a:p>
        </p:txBody>
      </p:sp>
    </p:spTree>
    <p:extLst>
      <p:ext uri="{BB962C8B-B14F-4D97-AF65-F5344CB8AC3E}">
        <p14:creationId xmlns:p14="http://schemas.microsoft.com/office/powerpoint/2010/main" val="1718367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US" altLang="de-DE" smtClean="0"/>
          </a:p>
        </p:txBody>
      </p:sp>
      <p:sp>
        <p:nvSpPr>
          <p:cNvPr id="13316" name="Foliennummernplatzhalter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F6F9AB40-D9A3-431D-866C-B21DB4CCD2A5}" type="slidenum">
              <a:rPr lang="de-DE" altLang="de-DE" sz="1200"/>
              <a:pPr/>
              <a:t>28</a:t>
            </a:fld>
            <a:endParaRPr lang="de-DE" altLang="de-DE" sz="1200"/>
          </a:p>
        </p:txBody>
      </p:sp>
    </p:spTree>
    <p:extLst>
      <p:ext uri="{BB962C8B-B14F-4D97-AF65-F5344CB8AC3E}">
        <p14:creationId xmlns:p14="http://schemas.microsoft.com/office/powerpoint/2010/main" val="2067076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US" altLang="de-DE" smtClean="0"/>
          </a:p>
        </p:txBody>
      </p:sp>
      <p:sp>
        <p:nvSpPr>
          <p:cNvPr id="13316" name="Foliennummernplatzhalter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F6F9AB40-D9A3-431D-866C-B21DB4CCD2A5}" type="slidenum">
              <a:rPr lang="de-DE" altLang="de-DE" sz="1200"/>
              <a:pPr/>
              <a:t>29</a:t>
            </a:fld>
            <a:endParaRPr lang="de-DE" altLang="de-DE" sz="1200"/>
          </a:p>
        </p:txBody>
      </p:sp>
    </p:spTree>
    <p:extLst>
      <p:ext uri="{BB962C8B-B14F-4D97-AF65-F5344CB8AC3E}">
        <p14:creationId xmlns:p14="http://schemas.microsoft.com/office/powerpoint/2010/main" val="1349793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US" altLang="de-DE" smtClean="0"/>
          </a:p>
        </p:txBody>
      </p:sp>
      <p:sp>
        <p:nvSpPr>
          <p:cNvPr id="13316" name="Foliennummernplatzhalter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F6F9AB40-D9A3-431D-866C-B21DB4CCD2A5}" type="slidenum">
              <a:rPr lang="de-DE" altLang="de-DE" sz="1200"/>
              <a:pPr/>
              <a:t>30</a:t>
            </a:fld>
            <a:endParaRPr lang="de-DE" altLang="de-DE" sz="1200"/>
          </a:p>
        </p:txBody>
      </p:sp>
    </p:spTree>
    <p:extLst>
      <p:ext uri="{BB962C8B-B14F-4D97-AF65-F5344CB8AC3E}">
        <p14:creationId xmlns:p14="http://schemas.microsoft.com/office/powerpoint/2010/main" val="508984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US" altLang="de-DE" smtClean="0"/>
          </a:p>
        </p:txBody>
      </p:sp>
      <p:sp>
        <p:nvSpPr>
          <p:cNvPr id="13316" name="Foliennummernplatzhalter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F6F9AB40-D9A3-431D-866C-B21DB4CCD2A5}" type="slidenum">
              <a:rPr lang="de-DE" altLang="de-DE" sz="1200"/>
              <a:pPr/>
              <a:t>31</a:t>
            </a:fld>
            <a:endParaRPr lang="de-DE" altLang="de-DE" sz="1200"/>
          </a:p>
        </p:txBody>
      </p:sp>
    </p:spTree>
    <p:extLst>
      <p:ext uri="{BB962C8B-B14F-4D97-AF65-F5344CB8AC3E}">
        <p14:creationId xmlns:p14="http://schemas.microsoft.com/office/powerpoint/2010/main" val="1446767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US" altLang="de-DE" smtClean="0"/>
          </a:p>
        </p:txBody>
      </p:sp>
      <p:sp>
        <p:nvSpPr>
          <p:cNvPr id="13316" name="Foliennummernplatzhalter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F6F9AB40-D9A3-431D-866C-B21DB4CCD2A5}" type="slidenum">
              <a:rPr lang="de-DE" altLang="de-DE" sz="1200"/>
              <a:pPr/>
              <a:t>32</a:t>
            </a:fld>
            <a:endParaRPr lang="de-DE" altLang="de-DE" sz="1200"/>
          </a:p>
        </p:txBody>
      </p:sp>
    </p:spTree>
    <p:extLst>
      <p:ext uri="{BB962C8B-B14F-4D97-AF65-F5344CB8AC3E}">
        <p14:creationId xmlns:p14="http://schemas.microsoft.com/office/powerpoint/2010/main" val="162576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US" altLang="de-DE" smtClean="0"/>
          </a:p>
        </p:txBody>
      </p:sp>
      <p:sp>
        <p:nvSpPr>
          <p:cNvPr id="13316" name="Foliennummernplatzhalter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F6F9AB40-D9A3-431D-866C-B21DB4CCD2A5}" type="slidenum">
              <a:rPr lang="de-DE" altLang="de-DE" sz="1200"/>
              <a:pPr/>
              <a:t>33</a:t>
            </a:fld>
            <a:endParaRPr lang="de-DE" altLang="de-DE" sz="1200"/>
          </a:p>
        </p:txBody>
      </p:sp>
    </p:spTree>
    <p:extLst>
      <p:ext uri="{BB962C8B-B14F-4D97-AF65-F5344CB8AC3E}">
        <p14:creationId xmlns:p14="http://schemas.microsoft.com/office/powerpoint/2010/main" val="3233268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fld id="{10DAE121-B190-4EA7-9EC1-B285C7CD3AF2}" type="slidenum">
              <a:rPr lang="de-DE" altLang="de-DE" sz="1200" smtClean="0"/>
              <a:pPr/>
              <a:t>34</a:t>
            </a:fld>
            <a:endParaRPr lang="de-DE" altLang="de-DE" sz="1200" smtClean="0"/>
          </a:p>
        </p:txBody>
      </p:sp>
      <p:sp>
        <p:nvSpPr>
          <p:cNvPr id="35843" name="Rectangle 2"/>
          <p:cNvSpPr>
            <a:spLocks noGrp="1" noRot="1" noChangeAspect="1" noChangeArrowheads="1" noTextEdit="1"/>
          </p:cNvSpPr>
          <p:nvPr>
            <p:ph type="sldImg"/>
          </p:nvPr>
        </p:nvSpPr>
        <p:spPr>
          <a:solidFill>
            <a:srgbClr val="FFFFFF"/>
          </a:solidFill>
          <a:ln/>
        </p:spPr>
      </p:sp>
      <p:sp>
        <p:nvSpPr>
          <p:cNvPr id="358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smtClean="0"/>
          </a:p>
        </p:txBody>
      </p:sp>
    </p:spTree>
    <p:extLst>
      <p:ext uri="{BB962C8B-B14F-4D97-AF65-F5344CB8AC3E}">
        <p14:creationId xmlns:p14="http://schemas.microsoft.com/office/powerpoint/2010/main" val="3199599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US" altLang="de-DE" smtClean="0"/>
          </a:p>
        </p:txBody>
      </p:sp>
      <p:sp>
        <p:nvSpPr>
          <p:cNvPr id="13316" name="Foliennummernplatzhalter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F6F9AB40-D9A3-431D-866C-B21DB4CCD2A5}" type="slidenum">
              <a:rPr lang="de-DE" altLang="de-DE" sz="1200"/>
              <a:pPr/>
              <a:t>8</a:t>
            </a:fld>
            <a:endParaRPr lang="de-DE" altLang="de-DE" sz="1200"/>
          </a:p>
        </p:txBody>
      </p:sp>
    </p:spTree>
    <p:extLst>
      <p:ext uri="{BB962C8B-B14F-4D97-AF65-F5344CB8AC3E}">
        <p14:creationId xmlns:p14="http://schemas.microsoft.com/office/powerpoint/2010/main" val="2044295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US" altLang="de-DE" smtClean="0"/>
          </a:p>
        </p:txBody>
      </p:sp>
      <p:sp>
        <p:nvSpPr>
          <p:cNvPr id="13316" name="Foliennummernplatzhalter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F6F9AB40-D9A3-431D-866C-B21DB4CCD2A5}" type="slidenum">
              <a:rPr lang="de-DE" altLang="de-DE" sz="1200"/>
              <a:pPr/>
              <a:t>9</a:t>
            </a:fld>
            <a:endParaRPr lang="de-DE" altLang="de-DE" sz="1200"/>
          </a:p>
        </p:txBody>
      </p:sp>
    </p:spTree>
    <p:extLst>
      <p:ext uri="{BB962C8B-B14F-4D97-AF65-F5344CB8AC3E}">
        <p14:creationId xmlns:p14="http://schemas.microsoft.com/office/powerpoint/2010/main" val="3342029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US" altLang="de-DE" smtClean="0"/>
          </a:p>
        </p:txBody>
      </p:sp>
      <p:sp>
        <p:nvSpPr>
          <p:cNvPr id="13316" name="Foliennummernplatzhalter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F6F9AB40-D9A3-431D-866C-B21DB4CCD2A5}" type="slidenum">
              <a:rPr lang="de-DE" altLang="de-DE" sz="1200"/>
              <a:pPr/>
              <a:t>10</a:t>
            </a:fld>
            <a:endParaRPr lang="de-DE" altLang="de-DE" sz="1200"/>
          </a:p>
        </p:txBody>
      </p:sp>
    </p:spTree>
    <p:extLst>
      <p:ext uri="{BB962C8B-B14F-4D97-AF65-F5344CB8AC3E}">
        <p14:creationId xmlns:p14="http://schemas.microsoft.com/office/powerpoint/2010/main" val="2028411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US" altLang="de-DE" smtClean="0"/>
          </a:p>
        </p:txBody>
      </p:sp>
      <p:sp>
        <p:nvSpPr>
          <p:cNvPr id="13316" name="Foliennummernplatzhalter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F6F9AB40-D9A3-431D-866C-B21DB4CCD2A5}" type="slidenum">
              <a:rPr lang="de-DE" altLang="de-DE" sz="1200"/>
              <a:pPr/>
              <a:t>11</a:t>
            </a:fld>
            <a:endParaRPr lang="de-DE" altLang="de-DE" sz="1200"/>
          </a:p>
        </p:txBody>
      </p:sp>
    </p:spTree>
    <p:extLst>
      <p:ext uri="{BB962C8B-B14F-4D97-AF65-F5344CB8AC3E}">
        <p14:creationId xmlns:p14="http://schemas.microsoft.com/office/powerpoint/2010/main" val="3655126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US" altLang="de-DE" smtClean="0"/>
          </a:p>
        </p:txBody>
      </p:sp>
      <p:sp>
        <p:nvSpPr>
          <p:cNvPr id="13316" name="Foliennummernplatzhalter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F6F9AB40-D9A3-431D-866C-B21DB4CCD2A5}" type="slidenum">
              <a:rPr lang="de-DE" altLang="de-DE" sz="1200"/>
              <a:pPr/>
              <a:t>12</a:t>
            </a:fld>
            <a:endParaRPr lang="de-DE" altLang="de-DE" sz="1200"/>
          </a:p>
        </p:txBody>
      </p:sp>
    </p:spTree>
    <p:extLst>
      <p:ext uri="{BB962C8B-B14F-4D97-AF65-F5344CB8AC3E}">
        <p14:creationId xmlns:p14="http://schemas.microsoft.com/office/powerpoint/2010/main" val="4174154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US" altLang="de-DE" smtClean="0"/>
          </a:p>
        </p:txBody>
      </p:sp>
      <p:sp>
        <p:nvSpPr>
          <p:cNvPr id="13316" name="Foliennummernplatzhalter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F6F9AB40-D9A3-431D-866C-B21DB4CCD2A5}" type="slidenum">
              <a:rPr lang="de-DE" altLang="de-DE" sz="1200"/>
              <a:pPr/>
              <a:t>13</a:t>
            </a:fld>
            <a:endParaRPr lang="de-DE" altLang="de-DE" sz="1200"/>
          </a:p>
        </p:txBody>
      </p:sp>
    </p:spTree>
    <p:extLst>
      <p:ext uri="{BB962C8B-B14F-4D97-AF65-F5344CB8AC3E}">
        <p14:creationId xmlns:p14="http://schemas.microsoft.com/office/powerpoint/2010/main" val="4002947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US" altLang="de-DE" smtClean="0"/>
          </a:p>
        </p:txBody>
      </p:sp>
      <p:sp>
        <p:nvSpPr>
          <p:cNvPr id="13316" name="Foliennummernplatzhalter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F6F9AB40-D9A3-431D-866C-B21DB4CCD2A5}" type="slidenum">
              <a:rPr lang="de-DE" altLang="de-DE" sz="1200"/>
              <a:pPr/>
              <a:t>14</a:t>
            </a:fld>
            <a:endParaRPr lang="de-DE" altLang="de-DE" sz="1200"/>
          </a:p>
        </p:txBody>
      </p:sp>
    </p:spTree>
    <p:extLst>
      <p:ext uri="{BB962C8B-B14F-4D97-AF65-F5344CB8AC3E}">
        <p14:creationId xmlns:p14="http://schemas.microsoft.com/office/powerpoint/2010/main" val="25351383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1.xm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47"/>
          <p:cNvSpPr>
            <a:spLocks noChangeArrowheads="1"/>
          </p:cNvSpPr>
          <p:nvPr userDrawn="1"/>
        </p:nvSpPr>
        <p:spPr bwMode="auto">
          <a:xfrm>
            <a:off x="2590800" y="0"/>
            <a:ext cx="6550025" cy="4113213"/>
          </a:xfrm>
          <a:prstGeom prst="rect">
            <a:avLst/>
          </a:prstGeom>
          <a:solidFill>
            <a:srgbClr val="4B729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000" tIns="46800" rIns="90000" bIns="46800"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0" fontAlgn="base" hangingPunct="0">
              <a:spcBef>
                <a:spcPct val="0"/>
              </a:spcBef>
              <a:spcAft>
                <a:spcPct val="0"/>
              </a:spcAft>
            </a:pPr>
            <a:endParaRPr lang="en-US" altLang="de-DE" smtClean="0">
              <a:solidFill>
                <a:srgbClr val="111E38"/>
              </a:solidFill>
            </a:endParaRPr>
          </a:p>
        </p:txBody>
      </p:sp>
      <p:sp>
        <p:nvSpPr>
          <p:cNvPr id="5" name="Rectangle 2">
            <a:hlinkClick r:id="rId2" action="ppaction://hlinksldjump"/>
          </p:cNvPr>
          <p:cNvSpPr>
            <a:spLocks noChangeArrowheads="1"/>
          </p:cNvSpPr>
          <p:nvPr/>
        </p:nvSpPr>
        <p:spPr bwMode="auto">
          <a:xfrm>
            <a:off x="0" y="0"/>
            <a:ext cx="2590800" cy="6858000"/>
          </a:xfrm>
          <a:prstGeom prst="rect">
            <a:avLst/>
          </a:prstGeom>
          <a:solidFill>
            <a:srgbClr val="1A2F5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0" fontAlgn="base" hangingPunct="0">
              <a:spcBef>
                <a:spcPct val="0"/>
              </a:spcBef>
              <a:spcAft>
                <a:spcPct val="0"/>
              </a:spcAft>
            </a:pPr>
            <a:endParaRPr lang="en-US" altLang="de-DE" smtClean="0">
              <a:solidFill>
                <a:srgbClr val="111E38"/>
              </a:solidFill>
            </a:endParaRPr>
          </a:p>
        </p:txBody>
      </p:sp>
      <p:pic>
        <p:nvPicPr>
          <p:cNvPr id="6" name="Picture 33" descr="colage_03"/>
          <p:cNvPicPr>
            <a:picLocks noChangeAspect="1" noChangeArrowheads="1"/>
          </p:cNvPicPr>
          <p:nvPr userDrawn="1"/>
        </p:nvPicPr>
        <p:blipFill>
          <a:blip r:embed="rId3">
            <a:extLst>
              <a:ext uri="{28A0092B-C50C-407E-A947-70E740481C1C}">
                <a14:useLocalDpi xmlns:a14="http://schemas.microsoft.com/office/drawing/2010/main" val="0"/>
              </a:ext>
            </a:extLst>
          </a:blip>
          <a:srcRect r="5692"/>
          <a:stretch>
            <a:fillRect/>
          </a:stretch>
        </p:blipFill>
        <p:spPr bwMode="auto">
          <a:xfrm>
            <a:off x="0" y="4114800"/>
            <a:ext cx="2590800" cy="273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4"/>
          <p:cNvSpPr>
            <a:spLocks noChangeArrowheads="1"/>
          </p:cNvSpPr>
          <p:nvPr/>
        </p:nvSpPr>
        <p:spPr bwMode="auto">
          <a:xfrm>
            <a:off x="0" y="6678613"/>
            <a:ext cx="173038" cy="179387"/>
          </a:xfrm>
          <a:prstGeom prst="rect">
            <a:avLst/>
          </a:prstGeom>
          <a:solidFill>
            <a:srgbClr val="1A2F5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0" fontAlgn="base" hangingPunct="0">
              <a:spcBef>
                <a:spcPct val="0"/>
              </a:spcBef>
              <a:spcAft>
                <a:spcPct val="0"/>
              </a:spcAft>
            </a:pPr>
            <a:endParaRPr lang="en-US" altLang="de-DE" smtClean="0">
              <a:solidFill>
                <a:srgbClr val="111E38"/>
              </a:solidFill>
            </a:endParaRPr>
          </a:p>
        </p:txBody>
      </p:sp>
      <p:sp>
        <p:nvSpPr>
          <p:cNvPr id="8" name="Rectangle 5"/>
          <p:cNvSpPr>
            <a:spLocks noChangeArrowheads="1"/>
          </p:cNvSpPr>
          <p:nvPr/>
        </p:nvSpPr>
        <p:spPr bwMode="auto">
          <a:xfrm>
            <a:off x="173038" y="6678613"/>
            <a:ext cx="173037" cy="179387"/>
          </a:xfrm>
          <a:prstGeom prst="rect">
            <a:avLst/>
          </a:prstGeom>
          <a:solidFill>
            <a:srgbClr val="7387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0" fontAlgn="base" hangingPunct="0">
              <a:spcBef>
                <a:spcPct val="0"/>
              </a:spcBef>
              <a:spcAft>
                <a:spcPct val="0"/>
              </a:spcAft>
            </a:pPr>
            <a:endParaRPr lang="en-US" altLang="de-DE" smtClean="0">
              <a:solidFill>
                <a:srgbClr val="111E38"/>
              </a:solidFill>
            </a:endParaRPr>
          </a:p>
        </p:txBody>
      </p:sp>
      <p:sp>
        <p:nvSpPr>
          <p:cNvPr id="9" name="Rectangle 6"/>
          <p:cNvSpPr>
            <a:spLocks noChangeArrowheads="1"/>
          </p:cNvSpPr>
          <p:nvPr/>
        </p:nvSpPr>
        <p:spPr bwMode="auto">
          <a:xfrm>
            <a:off x="346075" y="6678613"/>
            <a:ext cx="171450" cy="179387"/>
          </a:xfrm>
          <a:prstGeom prst="rect">
            <a:avLst/>
          </a:prstGeom>
          <a:solidFill>
            <a:srgbClr val="C21F2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0" fontAlgn="base" hangingPunct="0">
              <a:spcBef>
                <a:spcPct val="0"/>
              </a:spcBef>
              <a:spcAft>
                <a:spcPct val="0"/>
              </a:spcAft>
            </a:pPr>
            <a:endParaRPr lang="en-US" altLang="de-DE" smtClean="0">
              <a:solidFill>
                <a:srgbClr val="111E38"/>
              </a:solidFill>
            </a:endParaRPr>
          </a:p>
        </p:txBody>
      </p:sp>
      <p:sp>
        <p:nvSpPr>
          <p:cNvPr id="10" name="Rectangle 7"/>
          <p:cNvSpPr>
            <a:spLocks noChangeArrowheads="1"/>
          </p:cNvSpPr>
          <p:nvPr/>
        </p:nvSpPr>
        <p:spPr bwMode="auto">
          <a:xfrm>
            <a:off x="517525" y="6678613"/>
            <a:ext cx="173038" cy="179387"/>
          </a:xfrm>
          <a:prstGeom prst="rect">
            <a:avLst/>
          </a:prstGeom>
          <a:solidFill>
            <a:srgbClr val="DB572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0" fontAlgn="base" hangingPunct="0">
              <a:spcBef>
                <a:spcPct val="0"/>
              </a:spcBef>
              <a:spcAft>
                <a:spcPct val="0"/>
              </a:spcAft>
            </a:pPr>
            <a:endParaRPr lang="en-US" altLang="de-DE" smtClean="0">
              <a:solidFill>
                <a:srgbClr val="111E38"/>
              </a:solidFill>
            </a:endParaRPr>
          </a:p>
        </p:txBody>
      </p:sp>
      <p:sp>
        <p:nvSpPr>
          <p:cNvPr id="11" name="Rectangle 8"/>
          <p:cNvSpPr>
            <a:spLocks noChangeArrowheads="1"/>
          </p:cNvSpPr>
          <p:nvPr/>
        </p:nvSpPr>
        <p:spPr bwMode="auto">
          <a:xfrm>
            <a:off x="690563" y="6678613"/>
            <a:ext cx="173037" cy="179387"/>
          </a:xfrm>
          <a:prstGeom prst="rect">
            <a:avLst/>
          </a:prstGeom>
          <a:solidFill>
            <a:srgbClr val="876FA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0" fontAlgn="base" hangingPunct="0">
              <a:spcBef>
                <a:spcPct val="0"/>
              </a:spcBef>
              <a:spcAft>
                <a:spcPct val="0"/>
              </a:spcAft>
            </a:pPr>
            <a:endParaRPr lang="en-US" altLang="de-DE" smtClean="0">
              <a:solidFill>
                <a:srgbClr val="111E38"/>
              </a:solidFill>
            </a:endParaRPr>
          </a:p>
        </p:txBody>
      </p:sp>
      <p:sp>
        <p:nvSpPr>
          <p:cNvPr id="12" name="Rectangle 9"/>
          <p:cNvSpPr>
            <a:spLocks noChangeArrowheads="1"/>
          </p:cNvSpPr>
          <p:nvPr/>
        </p:nvSpPr>
        <p:spPr bwMode="auto">
          <a:xfrm>
            <a:off x="863600" y="6678613"/>
            <a:ext cx="173038" cy="179387"/>
          </a:xfrm>
          <a:prstGeom prst="rect">
            <a:avLst/>
          </a:prstGeom>
          <a:solidFill>
            <a:srgbClr val="865C3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0" fontAlgn="base" hangingPunct="0">
              <a:spcBef>
                <a:spcPct val="0"/>
              </a:spcBef>
              <a:spcAft>
                <a:spcPct val="0"/>
              </a:spcAft>
            </a:pPr>
            <a:endParaRPr lang="en-US" altLang="de-DE" smtClean="0">
              <a:solidFill>
                <a:srgbClr val="111E38"/>
              </a:solidFill>
            </a:endParaRPr>
          </a:p>
        </p:txBody>
      </p:sp>
      <p:sp>
        <p:nvSpPr>
          <p:cNvPr id="13" name="Rectangle 10"/>
          <p:cNvSpPr>
            <a:spLocks noChangeArrowheads="1"/>
          </p:cNvSpPr>
          <p:nvPr/>
        </p:nvSpPr>
        <p:spPr bwMode="auto">
          <a:xfrm>
            <a:off x="1036638" y="6678613"/>
            <a:ext cx="173037" cy="179387"/>
          </a:xfrm>
          <a:prstGeom prst="rect">
            <a:avLst/>
          </a:prstGeom>
          <a:solidFill>
            <a:srgbClr val="0093D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0" fontAlgn="base" hangingPunct="0">
              <a:spcBef>
                <a:spcPct val="0"/>
              </a:spcBef>
              <a:spcAft>
                <a:spcPct val="0"/>
              </a:spcAft>
            </a:pPr>
            <a:endParaRPr lang="en-US" altLang="de-DE" smtClean="0">
              <a:solidFill>
                <a:srgbClr val="111E38"/>
              </a:solidFill>
            </a:endParaRPr>
          </a:p>
        </p:txBody>
      </p:sp>
      <p:sp>
        <p:nvSpPr>
          <p:cNvPr id="14" name="Rectangle 11"/>
          <p:cNvSpPr>
            <a:spLocks noChangeArrowheads="1"/>
          </p:cNvSpPr>
          <p:nvPr/>
        </p:nvSpPr>
        <p:spPr bwMode="auto">
          <a:xfrm>
            <a:off x="1209675" y="6678613"/>
            <a:ext cx="171450" cy="179387"/>
          </a:xfrm>
          <a:prstGeom prst="rect">
            <a:avLst/>
          </a:prstGeom>
          <a:solidFill>
            <a:srgbClr val="42172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0" fontAlgn="base" hangingPunct="0">
              <a:spcBef>
                <a:spcPct val="0"/>
              </a:spcBef>
              <a:spcAft>
                <a:spcPct val="0"/>
              </a:spcAft>
            </a:pPr>
            <a:endParaRPr lang="en-US" altLang="de-DE" smtClean="0">
              <a:solidFill>
                <a:srgbClr val="111E38"/>
              </a:solidFill>
            </a:endParaRPr>
          </a:p>
        </p:txBody>
      </p:sp>
      <p:sp>
        <p:nvSpPr>
          <p:cNvPr id="15" name="Rectangle 12"/>
          <p:cNvSpPr>
            <a:spLocks noChangeArrowheads="1"/>
          </p:cNvSpPr>
          <p:nvPr/>
        </p:nvSpPr>
        <p:spPr bwMode="auto">
          <a:xfrm>
            <a:off x="1381125" y="6678613"/>
            <a:ext cx="173038" cy="179387"/>
          </a:xfrm>
          <a:prstGeom prst="rect">
            <a:avLst/>
          </a:prstGeom>
          <a:solidFill>
            <a:srgbClr val="C07F3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0" fontAlgn="base" hangingPunct="0">
              <a:spcBef>
                <a:spcPct val="0"/>
              </a:spcBef>
              <a:spcAft>
                <a:spcPct val="0"/>
              </a:spcAft>
            </a:pPr>
            <a:endParaRPr lang="en-US" altLang="de-DE" smtClean="0">
              <a:solidFill>
                <a:srgbClr val="111E38"/>
              </a:solidFill>
            </a:endParaRPr>
          </a:p>
        </p:txBody>
      </p:sp>
      <p:sp>
        <p:nvSpPr>
          <p:cNvPr id="16" name="Rectangle 13"/>
          <p:cNvSpPr>
            <a:spLocks noChangeArrowheads="1"/>
          </p:cNvSpPr>
          <p:nvPr/>
        </p:nvSpPr>
        <p:spPr bwMode="auto">
          <a:xfrm>
            <a:off x="1554163" y="6678613"/>
            <a:ext cx="173037" cy="179387"/>
          </a:xfrm>
          <a:prstGeom prst="rect">
            <a:avLst/>
          </a:prstGeom>
          <a:solidFill>
            <a:srgbClr val="005B4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0" fontAlgn="base" hangingPunct="0">
              <a:spcBef>
                <a:spcPct val="0"/>
              </a:spcBef>
              <a:spcAft>
                <a:spcPct val="0"/>
              </a:spcAft>
            </a:pPr>
            <a:endParaRPr lang="en-US" altLang="de-DE" smtClean="0">
              <a:solidFill>
                <a:srgbClr val="111E38"/>
              </a:solidFill>
            </a:endParaRPr>
          </a:p>
        </p:txBody>
      </p:sp>
      <p:sp>
        <p:nvSpPr>
          <p:cNvPr id="17" name="Rectangle 14"/>
          <p:cNvSpPr>
            <a:spLocks noChangeArrowheads="1"/>
          </p:cNvSpPr>
          <p:nvPr/>
        </p:nvSpPr>
        <p:spPr bwMode="auto">
          <a:xfrm>
            <a:off x="1727200" y="6678613"/>
            <a:ext cx="173038" cy="179387"/>
          </a:xfrm>
          <a:prstGeom prst="rect">
            <a:avLst/>
          </a:prstGeom>
          <a:solidFill>
            <a:srgbClr val="2F215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0" fontAlgn="base" hangingPunct="0">
              <a:spcBef>
                <a:spcPct val="0"/>
              </a:spcBef>
              <a:spcAft>
                <a:spcPct val="0"/>
              </a:spcAft>
            </a:pPr>
            <a:endParaRPr lang="en-US" altLang="de-DE" smtClean="0">
              <a:solidFill>
                <a:srgbClr val="111E38"/>
              </a:solidFill>
            </a:endParaRPr>
          </a:p>
        </p:txBody>
      </p:sp>
      <p:sp>
        <p:nvSpPr>
          <p:cNvPr id="18" name="Rectangle 15"/>
          <p:cNvSpPr>
            <a:spLocks noChangeArrowheads="1"/>
          </p:cNvSpPr>
          <p:nvPr/>
        </p:nvSpPr>
        <p:spPr bwMode="auto">
          <a:xfrm>
            <a:off x="1900238" y="6678613"/>
            <a:ext cx="173037" cy="179387"/>
          </a:xfrm>
          <a:prstGeom prst="rect">
            <a:avLst/>
          </a:prstGeom>
          <a:solidFill>
            <a:srgbClr val="007B7E"/>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0" fontAlgn="base" hangingPunct="0">
              <a:spcBef>
                <a:spcPct val="0"/>
              </a:spcBef>
              <a:spcAft>
                <a:spcPct val="0"/>
              </a:spcAft>
            </a:pPr>
            <a:endParaRPr lang="en-US" altLang="de-DE" smtClean="0">
              <a:solidFill>
                <a:srgbClr val="111E38"/>
              </a:solidFill>
            </a:endParaRPr>
          </a:p>
        </p:txBody>
      </p:sp>
      <p:sp>
        <p:nvSpPr>
          <p:cNvPr id="19" name="Rectangle 16"/>
          <p:cNvSpPr>
            <a:spLocks noChangeArrowheads="1"/>
          </p:cNvSpPr>
          <p:nvPr/>
        </p:nvSpPr>
        <p:spPr bwMode="auto">
          <a:xfrm>
            <a:off x="2073275" y="6678613"/>
            <a:ext cx="171450" cy="179387"/>
          </a:xfrm>
          <a:prstGeom prst="rect">
            <a:avLst/>
          </a:prstGeom>
          <a:solidFill>
            <a:srgbClr val="4B729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0" fontAlgn="base" hangingPunct="0">
              <a:spcBef>
                <a:spcPct val="0"/>
              </a:spcBef>
              <a:spcAft>
                <a:spcPct val="0"/>
              </a:spcAft>
            </a:pPr>
            <a:endParaRPr lang="en-US" altLang="de-DE" smtClean="0">
              <a:solidFill>
                <a:srgbClr val="111E38"/>
              </a:solidFill>
            </a:endParaRPr>
          </a:p>
        </p:txBody>
      </p:sp>
      <p:sp>
        <p:nvSpPr>
          <p:cNvPr id="20" name="Rectangle 17"/>
          <p:cNvSpPr>
            <a:spLocks noChangeArrowheads="1"/>
          </p:cNvSpPr>
          <p:nvPr/>
        </p:nvSpPr>
        <p:spPr bwMode="auto">
          <a:xfrm>
            <a:off x="2244725" y="6678613"/>
            <a:ext cx="173038" cy="179387"/>
          </a:xfrm>
          <a:prstGeom prst="rect">
            <a:avLst/>
          </a:prstGeom>
          <a:solidFill>
            <a:srgbClr val="005F8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0" fontAlgn="base" hangingPunct="0">
              <a:spcBef>
                <a:spcPct val="0"/>
              </a:spcBef>
              <a:spcAft>
                <a:spcPct val="0"/>
              </a:spcAft>
            </a:pPr>
            <a:endParaRPr lang="en-US" altLang="de-DE" smtClean="0">
              <a:solidFill>
                <a:srgbClr val="111E38"/>
              </a:solidFill>
            </a:endParaRPr>
          </a:p>
        </p:txBody>
      </p:sp>
      <p:sp>
        <p:nvSpPr>
          <p:cNvPr id="21" name="Rectangle 18"/>
          <p:cNvSpPr>
            <a:spLocks noChangeArrowheads="1"/>
          </p:cNvSpPr>
          <p:nvPr/>
        </p:nvSpPr>
        <p:spPr bwMode="auto">
          <a:xfrm>
            <a:off x="2417763" y="6678613"/>
            <a:ext cx="173037" cy="179387"/>
          </a:xfrm>
          <a:prstGeom prst="rect">
            <a:avLst/>
          </a:prstGeom>
          <a:solidFill>
            <a:srgbClr val="F2B01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0" fontAlgn="base" hangingPunct="0">
              <a:spcBef>
                <a:spcPct val="0"/>
              </a:spcBef>
              <a:spcAft>
                <a:spcPct val="0"/>
              </a:spcAft>
            </a:pPr>
            <a:endParaRPr lang="en-US" altLang="de-DE" smtClean="0">
              <a:solidFill>
                <a:srgbClr val="111E38"/>
              </a:solidFill>
            </a:endParaRPr>
          </a:p>
        </p:txBody>
      </p:sp>
      <p:pic>
        <p:nvPicPr>
          <p:cNvPr id="22" name="Picture 51" descr="SBB_Logo_White_sRGB"/>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71450" y="423863"/>
            <a:ext cx="2197100" cy="69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102" name="Rectangle 22"/>
          <p:cNvSpPr>
            <a:spLocks noGrp="1" noChangeArrowheads="1"/>
          </p:cNvSpPr>
          <p:nvPr>
            <p:ph type="ctrTitle"/>
          </p:nvPr>
        </p:nvSpPr>
        <p:spPr>
          <a:xfrm>
            <a:off x="3048000" y="981075"/>
            <a:ext cx="5494338" cy="1054100"/>
          </a:xfrm>
        </p:spPr>
        <p:txBody>
          <a:bodyPr/>
          <a:lstStyle>
            <a:lvl1pPr>
              <a:defRPr>
                <a:solidFill>
                  <a:schemeClr val="bg1"/>
                </a:solidFill>
              </a:defRPr>
            </a:lvl1pPr>
          </a:lstStyle>
          <a:p>
            <a:pPr lvl="0"/>
            <a:r>
              <a:rPr lang="de-DE" altLang="de-DE" noProof="0" smtClean="0"/>
              <a:t>Mastertitelformat bearbeiten</a:t>
            </a:r>
          </a:p>
        </p:txBody>
      </p:sp>
      <p:sp>
        <p:nvSpPr>
          <p:cNvPr id="46103" name="Rectangle 23"/>
          <p:cNvSpPr>
            <a:spLocks noGrp="1" noChangeArrowheads="1"/>
          </p:cNvSpPr>
          <p:nvPr>
            <p:ph type="subTitle" idx="1"/>
          </p:nvPr>
        </p:nvSpPr>
        <p:spPr>
          <a:xfrm>
            <a:off x="3048000" y="1665288"/>
            <a:ext cx="5494338" cy="1752600"/>
          </a:xfrm>
        </p:spPr>
        <p:txBody>
          <a:bodyPr/>
          <a:lstStyle>
            <a:lvl1pPr marL="0" indent="0">
              <a:buFont typeface="Wingdings" pitchFamily="2" charset="2"/>
              <a:buNone/>
              <a:defRPr>
                <a:solidFill>
                  <a:schemeClr val="bg1"/>
                </a:solidFill>
              </a:defRPr>
            </a:lvl1pPr>
          </a:lstStyle>
          <a:p>
            <a:pPr lvl="0"/>
            <a:r>
              <a:rPr lang="de-DE" altLang="de-DE" noProof="0" smtClean="0"/>
              <a:t>Master-Untertitelformat bearbeiten</a:t>
            </a:r>
          </a:p>
        </p:txBody>
      </p:sp>
    </p:spTree>
    <p:extLst>
      <p:ext uri="{BB962C8B-B14F-4D97-AF65-F5344CB8AC3E}">
        <p14:creationId xmlns:p14="http://schemas.microsoft.com/office/powerpoint/2010/main" val="132801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72"/>
          <p:cNvSpPr>
            <a:spLocks noGrp="1" noChangeArrowheads="1"/>
          </p:cNvSpPr>
          <p:nvPr>
            <p:ph type="dt" sz="half" idx="10"/>
          </p:nvPr>
        </p:nvSpPr>
        <p:spPr>
          <a:ln/>
        </p:spPr>
        <p:txBody>
          <a:bodyPr/>
          <a:lstStyle>
            <a:lvl1pPr>
              <a:defRPr/>
            </a:lvl1pPr>
          </a:lstStyle>
          <a:p>
            <a:fld id="{412C7949-6EA9-440B-B22B-2ECF40FBB398}" type="datetime1">
              <a:rPr lang="de-DE" altLang="de-DE"/>
              <a:pPr/>
              <a:t>14.09.2015</a:t>
            </a:fld>
            <a:r>
              <a:rPr lang="de-DE" altLang="de-DE"/>
              <a:t> |</a:t>
            </a:r>
          </a:p>
        </p:txBody>
      </p:sp>
      <p:sp>
        <p:nvSpPr>
          <p:cNvPr id="5" name="Rectangle 73"/>
          <p:cNvSpPr>
            <a:spLocks noGrp="1" noChangeArrowheads="1"/>
          </p:cNvSpPr>
          <p:nvPr>
            <p:ph type="ftr" sz="quarter" idx="11"/>
          </p:nvPr>
        </p:nvSpPr>
        <p:spPr>
          <a:ln/>
        </p:spPr>
        <p:txBody>
          <a:bodyPr/>
          <a:lstStyle>
            <a:lvl1pPr>
              <a:defRPr/>
            </a:lvl1pPr>
          </a:lstStyle>
          <a:p>
            <a:r>
              <a:rPr lang="de-DE" altLang="de-DE"/>
              <a:t>Mustervorlagen für PowerPoint-Präsentationen der SBB</a:t>
            </a:r>
          </a:p>
        </p:txBody>
      </p:sp>
      <p:sp>
        <p:nvSpPr>
          <p:cNvPr id="6" name="Rectangle 74"/>
          <p:cNvSpPr>
            <a:spLocks noGrp="1" noChangeArrowheads="1"/>
          </p:cNvSpPr>
          <p:nvPr>
            <p:ph type="sldNum" sz="quarter" idx="12"/>
          </p:nvPr>
        </p:nvSpPr>
        <p:spPr>
          <a:ln/>
        </p:spPr>
        <p:txBody>
          <a:bodyPr/>
          <a:lstStyle>
            <a:lvl1pPr>
              <a:defRPr/>
            </a:lvl1pPr>
          </a:lstStyle>
          <a:p>
            <a:r>
              <a:rPr lang="de-DE" altLang="de-DE"/>
              <a:t>S. </a:t>
            </a:r>
            <a:fld id="{0B4C62F0-8523-4889-91E2-355EC370964C}" type="slidenum">
              <a:rPr lang="de-DE" altLang="de-DE"/>
              <a:pPr/>
              <a:t>‹N°›</a:t>
            </a:fld>
            <a:endParaRPr lang="de-DE" altLang="de-DE"/>
          </a:p>
        </p:txBody>
      </p:sp>
    </p:spTree>
    <p:extLst>
      <p:ext uri="{BB962C8B-B14F-4D97-AF65-F5344CB8AC3E}">
        <p14:creationId xmlns:p14="http://schemas.microsoft.com/office/powerpoint/2010/main" val="487599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40538" y="977900"/>
            <a:ext cx="1701800" cy="5110163"/>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1735138" y="977900"/>
            <a:ext cx="4953000" cy="5110163"/>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72"/>
          <p:cNvSpPr>
            <a:spLocks noGrp="1" noChangeArrowheads="1"/>
          </p:cNvSpPr>
          <p:nvPr>
            <p:ph type="dt" sz="half" idx="10"/>
          </p:nvPr>
        </p:nvSpPr>
        <p:spPr>
          <a:ln/>
        </p:spPr>
        <p:txBody>
          <a:bodyPr/>
          <a:lstStyle>
            <a:lvl1pPr>
              <a:defRPr/>
            </a:lvl1pPr>
          </a:lstStyle>
          <a:p>
            <a:fld id="{AB1F792B-1B41-4FFD-A9F1-D7F2D2537BE0}" type="datetime1">
              <a:rPr lang="de-DE" altLang="de-DE"/>
              <a:pPr/>
              <a:t>14.09.2015</a:t>
            </a:fld>
            <a:r>
              <a:rPr lang="de-DE" altLang="de-DE"/>
              <a:t> |</a:t>
            </a:r>
          </a:p>
        </p:txBody>
      </p:sp>
      <p:sp>
        <p:nvSpPr>
          <p:cNvPr id="5" name="Rectangle 73"/>
          <p:cNvSpPr>
            <a:spLocks noGrp="1" noChangeArrowheads="1"/>
          </p:cNvSpPr>
          <p:nvPr>
            <p:ph type="ftr" sz="quarter" idx="11"/>
          </p:nvPr>
        </p:nvSpPr>
        <p:spPr>
          <a:ln/>
        </p:spPr>
        <p:txBody>
          <a:bodyPr/>
          <a:lstStyle>
            <a:lvl1pPr>
              <a:defRPr/>
            </a:lvl1pPr>
          </a:lstStyle>
          <a:p>
            <a:r>
              <a:rPr lang="de-DE" altLang="de-DE"/>
              <a:t>Mustervorlagen für PowerPoint-Präsentationen der SBB</a:t>
            </a:r>
          </a:p>
        </p:txBody>
      </p:sp>
      <p:sp>
        <p:nvSpPr>
          <p:cNvPr id="6" name="Rectangle 74"/>
          <p:cNvSpPr>
            <a:spLocks noGrp="1" noChangeArrowheads="1"/>
          </p:cNvSpPr>
          <p:nvPr>
            <p:ph type="sldNum" sz="quarter" idx="12"/>
          </p:nvPr>
        </p:nvSpPr>
        <p:spPr>
          <a:ln/>
        </p:spPr>
        <p:txBody>
          <a:bodyPr/>
          <a:lstStyle>
            <a:lvl1pPr>
              <a:defRPr/>
            </a:lvl1pPr>
          </a:lstStyle>
          <a:p>
            <a:r>
              <a:rPr lang="de-DE" altLang="de-DE"/>
              <a:t>S. </a:t>
            </a:r>
            <a:fld id="{C5F5F4F7-B04B-460D-AEB8-1CC80B2D27B3}" type="slidenum">
              <a:rPr lang="de-DE" altLang="de-DE"/>
              <a:pPr/>
              <a:t>‹N°›</a:t>
            </a:fld>
            <a:endParaRPr lang="de-DE" altLang="de-DE"/>
          </a:p>
        </p:txBody>
      </p:sp>
    </p:spTree>
    <p:extLst>
      <p:ext uri="{BB962C8B-B14F-4D97-AF65-F5344CB8AC3E}">
        <p14:creationId xmlns:p14="http://schemas.microsoft.com/office/powerpoint/2010/main" val="4277038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el, Text und ClipArt">
    <p:spTree>
      <p:nvGrpSpPr>
        <p:cNvPr id="1" name=""/>
        <p:cNvGrpSpPr/>
        <p:nvPr/>
      </p:nvGrpSpPr>
      <p:grpSpPr>
        <a:xfrm>
          <a:off x="0" y="0"/>
          <a:ext cx="0" cy="0"/>
          <a:chOff x="0" y="0"/>
          <a:chExt cx="0" cy="0"/>
        </a:xfrm>
      </p:grpSpPr>
      <p:sp>
        <p:nvSpPr>
          <p:cNvPr id="2" name="Titel 1"/>
          <p:cNvSpPr>
            <a:spLocks noGrp="1"/>
          </p:cNvSpPr>
          <p:nvPr>
            <p:ph type="title"/>
          </p:nvPr>
        </p:nvSpPr>
        <p:spPr>
          <a:xfrm>
            <a:off x="1747838" y="977900"/>
            <a:ext cx="6794500" cy="7112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1735138" y="1665288"/>
            <a:ext cx="3327400" cy="44227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ClipArt-Platzhalter 3"/>
          <p:cNvSpPr>
            <a:spLocks noGrp="1"/>
          </p:cNvSpPr>
          <p:nvPr>
            <p:ph type="clipArt" sz="half" idx="2"/>
          </p:nvPr>
        </p:nvSpPr>
        <p:spPr>
          <a:xfrm>
            <a:off x="5214938" y="1665288"/>
            <a:ext cx="3327400" cy="4422775"/>
          </a:xfrm>
        </p:spPr>
        <p:txBody>
          <a:bodyPr/>
          <a:lstStyle/>
          <a:p>
            <a:pPr lvl="0"/>
            <a:endParaRPr lang="de-DE" noProof="0" smtClean="0"/>
          </a:p>
        </p:txBody>
      </p:sp>
      <p:sp>
        <p:nvSpPr>
          <p:cNvPr id="5" name="Rectangle 72"/>
          <p:cNvSpPr>
            <a:spLocks noGrp="1" noChangeArrowheads="1"/>
          </p:cNvSpPr>
          <p:nvPr>
            <p:ph type="dt" sz="half" idx="10"/>
          </p:nvPr>
        </p:nvSpPr>
        <p:spPr>
          <a:ln/>
        </p:spPr>
        <p:txBody>
          <a:bodyPr/>
          <a:lstStyle>
            <a:lvl1pPr>
              <a:defRPr/>
            </a:lvl1pPr>
          </a:lstStyle>
          <a:p>
            <a:fld id="{5FA38BCE-18A4-4944-A2D8-E20C74FA1EE0}" type="datetime1">
              <a:rPr lang="de-DE" altLang="de-DE"/>
              <a:pPr/>
              <a:t>14.09.2015</a:t>
            </a:fld>
            <a:r>
              <a:rPr lang="de-DE" altLang="de-DE"/>
              <a:t> |</a:t>
            </a:r>
          </a:p>
        </p:txBody>
      </p:sp>
      <p:sp>
        <p:nvSpPr>
          <p:cNvPr id="6" name="Rectangle 73"/>
          <p:cNvSpPr>
            <a:spLocks noGrp="1" noChangeArrowheads="1"/>
          </p:cNvSpPr>
          <p:nvPr>
            <p:ph type="ftr" sz="quarter" idx="11"/>
          </p:nvPr>
        </p:nvSpPr>
        <p:spPr>
          <a:ln/>
        </p:spPr>
        <p:txBody>
          <a:bodyPr/>
          <a:lstStyle>
            <a:lvl1pPr>
              <a:defRPr/>
            </a:lvl1pPr>
          </a:lstStyle>
          <a:p>
            <a:r>
              <a:rPr lang="de-DE" altLang="de-DE"/>
              <a:t>Mustervorlagen für PowerPoint-Präsentationen der SBB</a:t>
            </a:r>
          </a:p>
        </p:txBody>
      </p:sp>
      <p:sp>
        <p:nvSpPr>
          <p:cNvPr id="7" name="Rectangle 74"/>
          <p:cNvSpPr>
            <a:spLocks noGrp="1" noChangeArrowheads="1"/>
          </p:cNvSpPr>
          <p:nvPr>
            <p:ph type="sldNum" sz="quarter" idx="12"/>
          </p:nvPr>
        </p:nvSpPr>
        <p:spPr>
          <a:ln/>
        </p:spPr>
        <p:txBody>
          <a:bodyPr/>
          <a:lstStyle>
            <a:lvl1pPr>
              <a:defRPr/>
            </a:lvl1pPr>
          </a:lstStyle>
          <a:p>
            <a:r>
              <a:rPr lang="de-DE" altLang="de-DE"/>
              <a:t>S. </a:t>
            </a:r>
            <a:fld id="{2EAD53B1-AEA2-4F54-85C8-E6901B63B6B7}" type="slidenum">
              <a:rPr lang="de-DE" altLang="de-DE"/>
              <a:pPr/>
              <a:t>‹N°›</a:t>
            </a:fld>
            <a:endParaRPr lang="de-DE" altLang="de-DE"/>
          </a:p>
        </p:txBody>
      </p:sp>
    </p:spTree>
    <p:extLst>
      <p:ext uri="{BB962C8B-B14F-4D97-AF65-F5344CB8AC3E}">
        <p14:creationId xmlns:p14="http://schemas.microsoft.com/office/powerpoint/2010/main" val="3459033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72"/>
          <p:cNvSpPr>
            <a:spLocks noGrp="1" noChangeArrowheads="1"/>
          </p:cNvSpPr>
          <p:nvPr>
            <p:ph type="dt" sz="half" idx="10"/>
          </p:nvPr>
        </p:nvSpPr>
        <p:spPr>
          <a:ln/>
        </p:spPr>
        <p:txBody>
          <a:bodyPr/>
          <a:lstStyle>
            <a:lvl1pPr>
              <a:defRPr/>
            </a:lvl1pPr>
          </a:lstStyle>
          <a:p>
            <a:fld id="{98619C5B-AA52-4613-9E3D-48E13118B863}" type="datetime1">
              <a:rPr lang="de-DE" altLang="de-DE"/>
              <a:pPr/>
              <a:t>14.09.2015</a:t>
            </a:fld>
            <a:r>
              <a:rPr lang="de-DE" altLang="de-DE"/>
              <a:t> |</a:t>
            </a:r>
          </a:p>
        </p:txBody>
      </p:sp>
      <p:sp>
        <p:nvSpPr>
          <p:cNvPr id="5" name="Rectangle 73"/>
          <p:cNvSpPr>
            <a:spLocks noGrp="1" noChangeArrowheads="1"/>
          </p:cNvSpPr>
          <p:nvPr>
            <p:ph type="ftr" sz="quarter" idx="11"/>
          </p:nvPr>
        </p:nvSpPr>
        <p:spPr>
          <a:ln/>
        </p:spPr>
        <p:txBody>
          <a:bodyPr/>
          <a:lstStyle>
            <a:lvl1pPr>
              <a:defRPr/>
            </a:lvl1pPr>
          </a:lstStyle>
          <a:p>
            <a:r>
              <a:rPr lang="de-DE" altLang="de-DE"/>
              <a:t>Mustervorlagen für PowerPoint-Präsentationen der SBB</a:t>
            </a:r>
          </a:p>
        </p:txBody>
      </p:sp>
      <p:sp>
        <p:nvSpPr>
          <p:cNvPr id="6" name="Rectangle 74"/>
          <p:cNvSpPr>
            <a:spLocks noGrp="1" noChangeArrowheads="1"/>
          </p:cNvSpPr>
          <p:nvPr>
            <p:ph type="sldNum" sz="quarter" idx="12"/>
          </p:nvPr>
        </p:nvSpPr>
        <p:spPr>
          <a:ln/>
        </p:spPr>
        <p:txBody>
          <a:bodyPr/>
          <a:lstStyle>
            <a:lvl1pPr>
              <a:defRPr/>
            </a:lvl1pPr>
          </a:lstStyle>
          <a:p>
            <a:r>
              <a:rPr lang="de-DE" altLang="de-DE"/>
              <a:t>S. </a:t>
            </a:r>
            <a:fld id="{0A0B2560-13A9-478B-8EDA-6F10842C9BEC}" type="slidenum">
              <a:rPr lang="de-DE" altLang="de-DE"/>
              <a:pPr/>
              <a:t>‹N°›</a:t>
            </a:fld>
            <a:endParaRPr lang="de-DE" altLang="de-DE"/>
          </a:p>
        </p:txBody>
      </p:sp>
    </p:spTree>
    <p:extLst>
      <p:ext uri="{BB962C8B-B14F-4D97-AF65-F5344CB8AC3E}">
        <p14:creationId xmlns:p14="http://schemas.microsoft.com/office/powerpoint/2010/main" val="395499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72"/>
          <p:cNvSpPr>
            <a:spLocks noGrp="1" noChangeArrowheads="1"/>
          </p:cNvSpPr>
          <p:nvPr>
            <p:ph type="dt" sz="half" idx="10"/>
          </p:nvPr>
        </p:nvSpPr>
        <p:spPr>
          <a:ln/>
        </p:spPr>
        <p:txBody>
          <a:bodyPr/>
          <a:lstStyle>
            <a:lvl1pPr>
              <a:defRPr/>
            </a:lvl1pPr>
          </a:lstStyle>
          <a:p>
            <a:fld id="{B028C736-4B42-4A12-AA13-2A960029FC06}" type="datetime1">
              <a:rPr lang="de-DE" altLang="de-DE"/>
              <a:pPr/>
              <a:t>14.09.2015</a:t>
            </a:fld>
            <a:r>
              <a:rPr lang="de-DE" altLang="de-DE"/>
              <a:t> |</a:t>
            </a:r>
          </a:p>
        </p:txBody>
      </p:sp>
      <p:sp>
        <p:nvSpPr>
          <p:cNvPr id="5" name="Rectangle 73"/>
          <p:cNvSpPr>
            <a:spLocks noGrp="1" noChangeArrowheads="1"/>
          </p:cNvSpPr>
          <p:nvPr>
            <p:ph type="ftr" sz="quarter" idx="11"/>
          </p:nvPr>
        </p:nvSpPr>
        <p:spPr>
          <a:ln/>
        </p:spPr>
        <p:txBody>
          <a:bodyPr/>
          <a:lstStyle>
            <a:lvl1pPr>
              <a:defRPr/>
            </a:lvl1pPr>
          </a:lstStyle>
          <a:p>
            <a:r>
              <a:rPr lang="de-DE" altLang="de-DE"/>
              <a:t>Mustervorlagen für PowerPoint-Präsentationen der SBB</a:t>
            </a:r>
          </a:p>
        </p:txBody>
      </p:sp>
      <p:sp>
        <p:nvSpPr>
          <p:cNvPr id="6" name="Rectangle 74"/>
          <p:cNvSpPr>
            <a:spLocks noGrp="1" noChangeArrowheads="1"/>
          </p:cNvSpPr>
          <p:nvPr>
            <p:ph type="sldNum" sz="quarter" idx="12"/>
          </p:nvPr>
        </p:nvSpPr>
        <p:spPr>
          <a:ln/>
        </p:spPr>
        <p:txBody>
          <a:bodyPr/>
          <a:lstStyle>
            <a:lvl1pPr>
              <a:defRPr/>
            </a:lvl1pPr>
          </a:lstStyle>
          <a:p>
            <a:r>
              <a:rPr lang="de-DE" altLang="de-DE"/>
              <a:t>S. </a:t>
            </a:r>
            <a:fld id="{911A0E1E-D2E6-4E95-AFD2-B63245F9BAF2}" type="slidenum">
              <a:rPr lang="de-DE" altLang="de-DE"/>
              <a:pPr/>
              <a:t>‹N°›</a:t>
            </a:fld>
            <a:endParaRPr lang="de-DE" altLang="de-DE"/>
          </a:p>
        </p:txBody>
      </p:sp>
    </p:spTree>
    <p:extLst>
      <p:ext uri="{BB962C8B-B14F-4D97-AF65-F5344CB8AC3E}">
        <p14:creationId xmlns:p14="http://schemas.microsoft.com/office/powerpoint/2010/main" val="76457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1735138" y="1665288"/>
            <a:ext cx="3327400"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214938" y="1665288"/>
            <a:ext cx="3327400"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72"/>
          <p:cNvSpPr>
            <a:spLocks noGrp="1" noChangeArrowheads="1"/>
          </p:cNvSpPr>
          <p:nvPr>
            <p:ph type="dt" sz="half" idx="10"/>
          </p:nvPr>
        </p:nvSpPr>
        <p:spPr>
          <a:ln/>
        </p:spPr>
        <p:txBody>
          <a:bodyPr/>
          <a:lstStyle>
            <a:lvl1pPr>
              <a:defRPr/>
            </a:lvl1pPr>
          </a:lstStyle>
          <a:p>
            <a:fld id="{5FA6F3AF-70D8-41D7-A587-62E582154CE4}" type="datetime1">
              <a:rPr lang="de-DE" altLang="de-DE"/>
              <a:pPr/>
              <a:t>14.09.2015</a:t>
            </a:fld>
            <a:r>
              <a:rPr lang="de-DE" altLang="de-DE"/>
              <a:t> |</a:t>
            </a:r>
          </a:p>
        </p:txBody>
      </p:sp>
      <p:sp>
        <p:nvSpPr>
          <p:cNvPr id="6" name="Rectangle 73"/>
          <p:cNvSpPr>
            <a:spLocks noGrp="1" noChangeArrowheads="1"/>
          </p:cNvSpPr>
          <p:nvPr>
            <p:ph type="ftr" sz="quarter" idx="11"/>
          </p:nvPr>
        </p:nvSpPr>
        <p:spPr>
          <a:ln/>
        </p:spPr>
        <p:txBody>
          <a:bodyPr/>
          <a:lstStyle>
            <a:lvl1pPr>
              <a:defRPr/>
            </a:lvl1pPr>
          </a:lstStyle>
          <a:p>
            <a:r>
              <a:rPr lang="de-DE" altLang="de-DE"/>
              <a:t>Mustervorlagen für PowerPoint-Präsentationen der SBB</a:t>
            </a:r>
          </a:p>
        </p:txBody>
      </p:sp>
      <p:sp>
        <p:nvSpPr>
          <p:cNvPr id="7" name="Rectangle 74"/>
          <p:cNvSpPr>
            <a:spLocks noGrp="1" noChangeArrowheads="1"/>
          </p:cNvSpPr>
          <p:nvPr>
            <p:ph type="sldNum" sz="quarter" idx="12"/>
          </p:nvPr>
        </p:nvSpPr>
        <p:spPr>
          <a:ln/>
        </p:spPr>
        <p:txBody>
          <a:bodyPr/>
          <a:lstStyle>
            <a:lvl1pPr>
              <a:defRPr/>
            </a:lvl1pPr>
          </a:lstStyle>
          <a:p>
            <a:r>
              <a:rPr lang="de-DE" altLang="de-DE"/>
              <a:t>S. </a:t>
            </a:r>
            <a:fld id="{C8F333D1-6079-45A3-89D3-27714A6141D0}" type="slidenum">
              <a:rPr lang="de-DE" altLang="de-DE"/>
              <a:pPr/>
              <a:t>‹N°›</a:t>
            </a:fld>
            <a:endParaRPr lang="de-DE" altLang="de-DE"/>
          </a:p>
        </p:txBody>
      </p:sp>
    </p:spTree>
    <p:extLst>
      <p:ext uri="{BB962C8B-B14F-4D97-AF65-F5344CB8AC3E}">
        <p14:creationId xmlns:p14="http://schemas.microsoft.com/office/powerpoint/2010/main" val="620120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72"/>
          <p:cNvSpPr>
            <a:spLocks noGrp="1" noChangeArrowheads="1"/>
          </p:cNvSpPr>
          <p:nvPr>
            <p:ph type="dt" sz="half" idx="10"/>
          </p:nvPr>
        </p:nvSpPr>
        <p:spPr>
          <a:ln/>
        </p:spPr>
        <p:txBody>
          <a:bodyPr/>
          <a:lstStyle>
            <a:lvl1pPr>
              <a:defRPr/>
            </a:lvl1pPr>
          </a:lstStyle>
          <a:p>
            <a:fld id="{877A1366-4E87-411A-BD42-250BD5D8FCCD}" type="datetime1">
              <a:rPr lang="de-DE" altLang="de-DE"/>
              <a:pPr/>
              <a:t>14.09.2015</a:t>
            </a:fld>
            <a:r>
              <a:rPr lang="de-DE" altLang="de-DE"/>
              <a:t> |</a:t>
            </a:r>
          </a:p>
        </p:txBody>
      </p:sp>
      <p:sp>
        <p:nvSpPr>
          <p:cNvPr id="8" name="Rectangle 73"/>
          <p:cNvSpPr>
            <a:spLocks noGrp="1" noChangeArrowheads="1"/>
          </p:cNvSpPr>
          <p:nvPr>
            <p:ph type="ftr" sz="quarter" idx="11"/>
          </p:nvPr>
        </p:nvSpPr>
        <p:spPr>
          <a:ln/>
        </p:spPr>
        <p:txBody>
          <a:bodyPr/>
          <a:lstStyle>
            <a:lvl1pPr>
              <a:defRPr/>
            </a:lvl1pPr>
          </a:lstStyle>
          <a:p>
            <a:r>
              <a:rPr lang="de-DE" altLang="de-DE"/>
              <a:t>Mustervorlagen für PowerPoint-Präsentationen der SBB</a:t>
            </a:r>
          </a:p>
        </p:txBody>
      </p:sp>
      <p:sp>
        <p:nvSpPr>
          <p:cNvPr id="9" name="Rectangle 74"/>
          <p:cNvSpPr>
            <a:spLocks noGrp="1" noChangeArrowheads="1"/>
          </p:cNvSpPr>
          <p:nvPr>
            <p:ph type="sldNum" sz="quarter" idx="12"/>
          </p:nvPr>
        </p:nvSpPr>
        <p:spPr>
          <a:ln/>
        </p:spPr>
        <p:txBody>
          <a:bodyPr/>
          <a:lstStyle>
            <a:lvl1pPr>
              <a:defRPr/>
            </a:lvl1pPr>
          </a:lstStyle>
          <a:p>
            <a:r>
              <a:rPr lang="de-DE" altLang="de-DE"/>
              <a:t>S. </a:t>
            </a:r>
            <a:fld id="{1A413345-C01D-444C-9CB1-A74440E688B6}" type="slidenum">
              <a:rPr lang="de-DE" altLang="de-DE"/>
              <a:pPr/>
              <a:t>‹N°›</a:t>
            </a:fld>
            <a:endParaRPr lang="de-DE" altLang="de-DE"/>
          </a:p>
        </p:txBody>
      </p:sp>
    </p:spTree>
    <p:extLst>
      <p:ext uri="{BB962C8B-B14F-4D97-AF65-F5344CB8AC3E}">
        <p14:creationId xmlns:p14="http://schemas.microsoft.com/office/powerpoint/2010/main" val="2447650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72"/>
          <p:cNvSpPr>
            <a:spLocks noGrp="1" noChangeArrowheads="1"/>
          </p:cNvSpPr>
          <p:nvPr>
            <p:ph type="dt" sz="half" idx="10"/>
          </p:nvPr>
        </p:nvSpPr>
        <p:spPr>
          <a:ln/>
        </p:spPr>
        <p:txBody>
          <a:bodyPr/>
          <a:lstStyle>
            <a:lvl1pPr>
              <a:defRPr/>
            </a:lvl1pPr>
          </a:lstStyle>
          <a:p>
            <a:fld id="{8535AD18-A1A9-4849-AEB7-B6A88BAD64CF}" type="datetime1">
              <a:rPr lang="de-DE" altLang="de-DE"/>
              <a:pPr/>
              <a:t>14.09.2015</a:t>
            </a:fld>
            <a:r>
              <a:rPr lang="de-DE" altLang="de-DE"/>
              <a:t> |</a:t>
            </a:r>
          </a:p>
        </p:txBody>
      </p:sp>
      <p:sp>
        <p:nvSpPr>
          <p:cNvPr id="4" name="Rectangle 73"/>
          <p:cNvSpPr>
            <a:spLocks noGrp="1" noChangeArrowheads="1"/>
          </p:cNvSpPr>
          <p:nvPr>
            <p:ph type="ftr" sz="quarter" idx="11"/>
          </p:nvPr>
        </p:nvSpPr>
        <p:spPr>
          <a:ln/>
        </p:spPr>
        <p:txBody>
          <a:bodyPr/>
          <a:lstStyle>
            <a:lvl1pPr>
              <a:defRPr/>
            </a:lvl1pPr>
          </a:lstStyle>
          <a:p>
            <a:r>
              <a:rPr lang="de-DE" altLang="de-DE"/>
              <a:t>Mustervorlagen für PowerPoint-Präsentationen der SBB</a:t>
            </a:r>
          </a:p>
        </p:txBody>
      </p:sp>
      <p:sp>
        <p:nvSpPr>
          <p:cNvPr id="5" name="Rectangle 74"/>
          <p:cNvSpPr>
            <a:spLocks noGrp="1" noChangeArrowheads="1"/>
          </p:cNvSpPr>
          <p:nvPr>
            <p:ph type="sldNum" sz="quarter" idx="12"/>
          </p:nvPr>
        </p:nvSpPr>
        <p:spPr>
          <a:ln/>
        </p:spPr>
        <p:txBody>
          <a:bodyPr/>
          <a:lstStyle>
            <a:lvl1pPr>
              <a:defRPr/>
            </a:lvl1pPr>
          </a:lstStyle>
          <a:p>
            <a:r>
              <a:rPr lang="de-DE" altLang="de-DE"/>
              <a:t>S. </a:t>
            </a:r>
            <a:fld id="{14599292-D986-4DE8-B6CA-7E94F3FF71A8}" type="slidenum">
              <a:rPr lang="de-DE" altLang="de-DE"/>
              <a:pPr/>
              <a:t>‹N°›</a:t>
            </a:fld>
            <a:endParaRPr lang="de-DE" altLang="de-DE"/>
          </a:p>
        </p:txBody>
      </p:sp>
    </p:spTree>
    <p:extLst>
      <p:ext uri="{BB962C8B-B14F-4D97-AF65-F5344CB8AC3E}">
        <p14:creationId xmlns:p14="http://schemas.microsoft.com/office/powerpoint/2010/main" val="2999314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72"/>
          <p:cNvSpPr>
            <a:spLocks noGrp="1" noChangeArrowheads="1"/>
          </p:cNvSpPr>
          <p:nvPr>
            <p:ph type="dt" sz="half" idx="10"/>
          </p:nvPr>
        </p:nvSpPr>
        <p:spPr>
          <a:ln/>
        </p:spPr>
        <p:txBody>
          <a:bodyPr/>
          <a:lstStyle>
            <a:lvl1pPr>
              <a:defRPr/>
            </a:lvl1pPr>
          </a:lstStyle>
          <a:p>
            <a:fld id="{D568C211-6BF8-4EB2-AB73-1B358A3F6EDD}" type="datetime1">
              <a:rPr lang="de-DE" altLang="de-DE"/>
              <a:pPr/>
              <a:t>14.09.2015</a:t>
            </a:fld>
            <a:r>
              <a:rPr lang="de-DE" altLang="de-DE"/>
              <a:t> |</a:t>
            </a:r>
          </a:p>
        </p:txBody>
      </p:sp>
      <p:sp>
        <p:nvSpPr>
          <p:cNvPr id="3" name="Rectangle 73"/>
          <p:cNvSpPr>
            <a:spLocks noGrp="1" noChangeArrowheads="1"/>
          </p:cNvSpPr>
          <p:nvPr>
            <p:ph type="ftr" sz="quarter" idx="11"/>
          </p:nvPr>
        </p:nvSpPr>
        <p:spPr>
          <a:ln/>
        </p:spPr>
        <p:txBody>
          <a:bodyPr/>
          <a:lstStyle>
            <a:lvl1pPr>
              <a:defRPr/>
            </a:lvl1pPr>
          </a:lstStyle>
          <a:p>
            <a:r>
              <a:rPr lang="de-DE" altLang="de-DE"/>
              <a:t>Mustervorlagen für PowerPoint-Präsentationen der SBB</a:t>
            </a:r>
          </a:p>
        </p:txBody>
      </p:sp>
      <p:sp>
        <p:nvSpPr>
          <p:cNvPr id="4" name="Rectangle 74"/>
          <p:cNvSpPr>
            <a:spLocks noGrp="1" noChangeArrowheads="1"/>
          </p:cNvSpPr>
          <p:nvPr>
            <p:ph type="sldNum" sz="quarter" idx="12"/>
          </p:nvPr>
        </p:nvSpPr>
        <p:spPr>
          <a:ln/>
        </p:spPr>
        <p:txBody>
          <a:bodyPr/>
          <a:lstStyle>
            <a:lvl1pPr>
              <a:defRPr/>
            </a:lvl1pPr>
          </a:lstStyle>
          <a:p>
            <a:r>
              <a:rPr lang="de-DE" altLang="de-DE"/>
              <a:t>S. </a:t>
            </a:r>
            <a:fld id="{82639474-4754-4A0B-9504-C4EEE83CC064}" type="slidenum">
              <a:rPr lang="de-DE" altLang="de-DE"/>
              <a:pPr/>
              <a:t>‹N°›</a:t>
            </a:fld>
            <a:endParaRPr lang="de-DE" altLang="de-DE"/>
          </a:p>
        </p:txBody>
      </p:sp>
    </p:spTree>
    <p:extLst>
      <p:ext uri="{BB962C8B-B14F-4D97-AF65-F5344CB8AC3E}">
        <p14:creationId xmlns:p14="http://schemas.microsoft.com/office/powerpoint/2010/main" val="1375005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72"/>
          <p:cNvSpPr>
            <a:spLocks noGrp="1" noChangeArrowheads="1"/>
          </p:cNvSpPr>
          <p:nvPr>
            <p:ph type="dt" sz="half" idx="10"/>
          </p:nvPr>
        </p:nvSpPr>
        <p:spPr>
          <a:ln/>
        </p:spPr>
        <p:txBody>
          <a:bodyPr/>
          <a:lstStyle>
            <a:lvl1pPr>
              <a:defRPr/>
            </a:lvl1pPr>
          </a:lstStyle>
          <a:p>
            <a:fld id="{2E9A2504-B931-48D5-9283-8FD160EAF5BF}" type="datetime1">
              <a:rPr lang="de-DE" altLang="de-DE"/>
              <a:pPr/>
              <a:t>14.09.2015</a:t>
            </a:fld>
            <a:r>
              <a:rPr lang="de-DE" altLang="de-DE"/>
              <a:t> |</a:t>
            </a:r>
          </a:p>
        </p:txBody>
      </p:sp>
      <p:sp>
        <p:nvSpPr>
          <p:cNvPr id="6" name="Rectangle 73"/>
          <p:cNvSpPr>
            <a:spLocks noGrp="1" noChangeArrowheads="1"/>
          </p:cNvSpPr>
          <p:nvPr>
            <p:ph type="ftr" sz="quarter" idx="11"/>
          </p:nvPr>
        </p:nvSpPr>
        <p:spPr>
          <a:ln/>
        </p:spPr>
        <p:txBody>
          <a:bodyPr/>
          <a:lstStyle>
            <a:lvl1pPr>
              <a:defRPr/>
            </a:lvl1pPr>
          </a:lstStyle>
          <a:p>
            <a:r>
              <a:rPr lang="de-DE" altLang="de-DE"/>
              <a:t>Mustervorlagen für PowerPoint-Präsentationen der SBB</a:t>
            </a:r>
          </a:p>
        </p:txBody>
      </p:sp>
      <p:sp>
        <p:nvSpPr>
          <p:cNvPr id="7" name="Rectangle 74"/>
          <p:cNvSpPr>
            <a:spLocks noGrp="1" noChangeArrowheads="1"/>
          </p:cNvSpPr>
          <p:nvPr>
            <p:ph type="sldNum" sz="quarter" idx="12"/>
          </p:nvPr>
        </p:nvSpPr>
        <p:spPr>
          <a:ln/>
        </p:spPr>
        <p:txBody>
          <a:bodyPr/>
          <a:lstStyle>
            <a:lvl1pPr>
              <a:defRPr/>
            </a:lvl1pPr>
          </a:lstStyle>
          <a:p>
            <a:r>
              <a:rPr lang="de-DE" altLang="de-DE"/>
              <a:t>S. </a:t>
            </a:r>
            <a:fld id="{B99B41E6-F2B9-47F6-993F-F1E618AC5EA7}" type="slidenum">
              <a:rPr lang="de-DE" altLang="de-DE"/>
              <a:pPr/>
              <a:t>‹N°›</a:t>
            </a:fld>
            <a:endParaRPr lang="de-DE" altLang="de-DE"/>
          </a:p>
        </p:txBody>
      </p:sp>
    </p:spTree>
    <p:extLst>
      <p:ext uri="{BB962C8B-B14F-4D97-AF65-F5344CB8AC3E}">
        <p14:creationId xmlns:p14="http://schemas.microsoft.com/office/powerpoint/2010/main" val="1141255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72"/>
          <p:cNvSpPr>
            <a:spLocks noGrp="1" noChangeArrowheads="1"/>
          </p:cNvSpPr>
          <p:nvPr>
            <p:ph type="dt" sz="half" idx="10"/>
          </p:nvPr>
        </p:nvSpPr>
        <p:spPr>
          <a:ln/>
        </p:spPr>
        <p:txBody>
          <a:bodyPr/>
          <a:lstStyle>
            <a:lvl1pPr>
              <a:defRPr/>
            </a:lvl1pPr>
          </a:lstStyle>
          <a:p>
            <a:fld id="{26A5634D-8756-4A20-8227-67FF6F1F3D2F}" type="datetime1">
              <a:rPr lang="de-DE" altLang="de-DE"/>
              <a:pPr/>
              <a:t>14.09.2015</a:t>
            </a:fld>
            <a:r>
              <a:rPr lang="de-DE" altLang="de-DE"/>
              <a:t> |</a:t>
            </a:r>
          </a:p>
        </p:txBody>
      </p:sp>
      <p:sp>
        <p:nvSpPr>
          <p:cNvPr id="6" name="Rectangle 73"/>
          <p:cNvSpPr>
            <a:spLocks noGrp="1" noChangeArrowheads="1"/>
          </p:cNvSpPr>
          <p:nvPr>
            <p:ph type="ftr" sz="quarter" idx="11"/>
          </p:nvPr>
        </p:nvSpPr>
        <p:spPr>
          <a:ln/>
        </p:spPr>
        <p:txBody>
          <a:bodyPr/>
          <a:lstStyle>
            <a:lvl1pPr>
              <a:defRPr/>
            </a:lvl1pPr>
          </a:lstStyle>
          <a:p>
            <a:r>
              <a:rPr lang="de-DE" altLang="de-DE"/>
              <a:t>Mustervorlagen für PowerPoint-Präsentationen der SBB</a:t>
            </a:r>
          </a:p>
        </p:txBody>
      </p:sp>
      <p:sp>
        <p:nvSpPr>
          <p:cNvPr id="7" name="Rectangle 74"/>
          <p:cNvSpPr>
            <a:spLocks noGrp="1" noChangeArrowheads="1"/>
          </p:cNvSpPr>
          <p:nvPr>
            <p:ph type="sldNum" sz="quarter" idx="12"/>
          </p:nvPr>
        </p:nvSpPr>
        <p:spPr>
          <a:ln/>
        </p:spPr>
        <p:txBody>
          <a:bodyPr/>
          <a:lstStyle>
            <a:lvl1pPr>
              <a:defRPr/>
            </a:lvl1pPr>
          </a:lstStyle>
          <a:p>
            <a:r>
              <a:rPr lang="de-DE" altLang="de-DE"/>
              <a:t>S. </a:t>
            </a:r>
            <a:fld id="{E4FEC798-6838-4456-89F7-AAD98D55C378}" type="slidenum">
              <a:rPr lang="de-DE" altLang="de-DE"/>
              <a:pPr/>
              <a:t>‹N°›</a:t>
            </a:fld>
            <a:endParaRPr lang="de-DE" altLang="de-DE"/>
          </a:p>
        </p:txBody>
      </p:sp>
    </p:spTree>
    <p:extLst>
      <p:ext uri="{BB962C8B-B14F-4D97-AF65-F5344CB8AC3E}">
        <p14:creationId xmlns:p14="http://schemas.microsoft.com/office/powerpoint/2010/main" val="2667671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 Target="../slides/slid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EFED"/>
        </a:solidFill>
        <a:effectLst/>
      </p:bgPr>
    </p:bg>
    <p:spTree>
      <p:nvGrpSpPr>
        <p:cNvPr id="1" name=""/>
        <p:cNvGrpSpPr/>
        <p:nvPr/>
      </p:nvGrpSpPr>
      <p:grpSpPr>
        <a:xfrm>
          <a:off x="0" y="0"/>
          <a:ext cx="0" cy="0"/>
          <a:chOff x="0" y="0"/>
          <a:chExt cx="0" cy="0"/>
        </a:xfrm>
      </p:grpSpPr>
      <p:sp>
        <p:nvSpPr>
          <p:cNvPr id="1026" name="Rectangle 36">
            <a:hlinkClick r:id="rId14" action="ppaction://hlinksldjump"/>
          </p:cNvPr>
          <p:cNvSpPr>
            <a:spLocks noChangeArrowheads="1"/>
          </p:cNvSpPr>
          <p:nvPr userDrawn="1"/>
        </p:nvSpPr>
        <p:spPr bwMode="auto">
          <a:xfrm>
            <a:off x="0" y="0"/>
            <a:ext cx="1371600" cy="5486400"/>
          </a:xfrm>
          <a:prstGeom prst="rect">
            <a:avLst/>
          </a:prstGeom>
          <a:solidFill>
            <a:srgbClr val="1A2F5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eaLnBrk="0" fontAlgn="base" hangingPunct="0">
              <a:spcBef>
                <a:spcPct val="0"/>
              </a:spcBef>
              <a:spcAft>
                <a:spcPct val="0"/>
              </a:spcAft>
            </a:pPr>
            <a:endParaRPr lang="en-US" altLang="de-DE" smtClean="0">
              <a:solidFill>
                <a:srgbClr val="111E38"/>
              </a:solidFill>
            </a:endParaRPr>
          </a:p>
        </p:txBody>
      </p:sp>
      <p:pic>
        <p:nvPicPr>
          <p:cNvPr id="1027" name="Picture 61" descr="colage_03"/>
          <p:cNvPicPr>
            <a:picLocks noChangeAspect="1" noChangeArrowheads="1"/>
          </p:cNvPicPr>
          <p:nvPr userDrawn="1"/>
        </p:nvPicPr>
        <p:blipFill>
          <a:blip r:embed="rId15">
            <a:extLst>
              <a:ext uri="{28A0092B-C50C-407E-A947-70E740481C1C}">
                <a14:useLocalDpi xmlns:a14="http://schemas.microsoft.com/office/drawing/2010/main" val="0"/>
              </a:ext>
            </a:extLst>
          </a:blip>
          <a:srcRect r="50244"/>
          <a:stretch>
            <a:fillRect/>
          </a:stretch>
        </p:blipFill>
        <p:spPr bwMode="auto">
          <a:xfrm>
            <a:off x="0" y="4114800"/>
            <a:ext cx="13716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8" name="Rectangle 31"/>
          <p:cNvSpPr>
            <a:spLocks noGrp="1" noChangeArrowheads="1"/>
          </p:cNvSpPr>
          <p:nvPr>
            <p:ph type="title"/>
          </p:nvPr>
        </p:nvSpPr>
        <p:spPr bwMode="auto">
          <a:xfrm>
            <a:off x="1747838" y="977900"/>
            <a:ext cx="6794500" cy="71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de-DE"/>
              <a:t>Mastertitelformat bearbeiten</a:t>
            </a:r>
          </a:p>
        </p:txBody>
      </p:sp>
      <p:sp>
        <p:nvSpPr>
          <p:cNvPr id="1029" name="Rectangle 32"/>
          <p:cNvSpPr>
            <a:spLocks noGrp="1" noChangeArrowheads="1"/>
          </p:cNvSpPr>
          <p:nvPr>
            <p:ph type="body" idx="1"/>
          </p:nvPr>
        </p:nvSpPr>
        <p:spPr bwMode="auto">
          <a:xfrm>
            <a:off x="1735138" y="1665288"/>
            <a:ext cx="6807200" cy="4422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de-DE" altLang="de-DE" smtClean="0"/>
              <a:t>Mastertextformat bearbeiten</a:t>
            </a:r>
          </a:p>
          <a:p>
            <a:pPr lvl="1"/>
            <a:r>
              <a:rPr lang="de-DE" altLang="de-DE" smtClean="0"/>
              <a:t>Zweite Ebene</a:t>
            </a:r>
          </a:p>
          <a:p>
            <a:pPr lvl="2"/>
            <a:endParaRPr lang="de-DE" altLang="de-DE" smtClean="0"/>
          </a:p>
        </p:txBody>
      </p:sp>
      <p:sp>
        <p:nvSpPr>
          <p:cNvPr id="1030" name="Rectangle 39"/>
          <p:cNvSpPr>
            <a:spLocks noChangeArrowheads="1"/>
          </p:cNvSpPr>
          <p:nvPr userDrawn="1"/>
        </p:nvSpPr>
        <p:spPr bwMode="auto">
          <a:xfrm>
            <a:off x="0" y="6765925"/>
            <a:ext cx="92075" cy="92075"/>
          </a:xfrm>
          <a:prstGeom prst="rect">
            <a:avLst/>
          </a:prstGeom>
          <a:solidFill>
            <a:srgbClr val="1A2F5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0" fontAlgn="base" hangingPunct="0">
              <a:spcBef>
                <a:spcPct val="0"/>
              </a:spcBef>
              <a:spcAft>
                <a:spcPct val="0"/>
              </a:spcAft>
            </a:pPr>
            <a:endParaRPr lang="en-US" altLang="de-DE" smtClean="0">
              <a:solidFill>
                <a:srgbClr val="111E38"/>
              </a:solidFill>
            </a:endParaRPr>
          </a:p>
        </p:txBody>
      </p:sp>
      <p:sp>
        <p:nvSpPr>
          <p:cNvPr id="1031" name="Rectangle 40"/>
          <p:cNvSpPr>
            <a:spLocks noChangeArrowheads="1"/>
          </p:cNvSpPr>
          <p:nvPr userDrawn="1"/>
        </p:nvSpPr>
        <p:spPr bwMode="auto">
          <a:xfrm>
            <a:off x="92075" y="6765925"/>
            <a:ext cx="90488" cy="92075"/>
          </a:xfrm>
          <a:prstGeom prst="rect">
            <a:avLst/>
          </a:prstGeom>
          <a:solidFill>
            <a:srgbClr val="7387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0" fontAlgn="base" hangingPunct="0">
              <a:spcBef>
                <a:spcPct val="0"/>
              </a:spcBef>
              <a:spcAft>
                <a:spcPct val="0"/>
              </a:spcAft>
            </a:pPr>
            <a:endParaRPr lang="en-US" altLang="de-DE" smtClean="0">
              <a:solidFill>
                <a:srgbClr val="111E38"/>
              </a:solidFill>
            </a:endParaRPr>
          </a:p>
        </p:txBody>
      </p:sp>
      <p:sp>
        <p:nvSpPr>
          <p:cNvPr id="1032" name="Rectangle 41"/>
          <p:cNvSpPr>
            <a:spLocks noChangeArrowheads="1"/>
          </p:cNvSpPr>
          <p:nvPr userDrawn="1"/>
        </p:nvSpPr>
        <p:spPr bwMode="auto">
          <a:xfrm>
            <a:off x="182563" y="6765925"/>
            <a:ext cx="92075" cy="92075"/>
          </a:xfrm>
          <a:prstGeom prst="rect">
            <a:avLst/>
          </a:prstGeom>
          <a:solidFill>
            <a:srgbClr val="C21F2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0" fontAlgn="base" hangingPunct="0">
              <a:spcBef>
                <a:spcPct val="0"/>
              </a:spcBef>
              <a:spcAft>
                <a:spcPct val="0"/>
              </a:spcAft>
            </a:pPr>
            <a:endParaRPr lang="en-US" altLang="de-DE" smtClean="0">
              <a:solidFill>
                <a:srgbClr val="111E38"/>
              </a:solidFill>
            </a:endParaRPr>
          </a:p>
        </p:txBody>
      </p:sp>
      <p:sp>
        <p:nvSpPr>
          <p:cNvPr id="1033" name="Rectangle 42"/>
          <p:cNvSpPr>
            <a:spLocks noChangeArrowheads="1"/>
          </p:cNvSpPr>
          <p:nvPr userDrawn="1"/>
        </p:nvSpPr>
        <p:spPr bwMode="auto">
          <a:xfrm>
            <a:off x="274638" y="6765925"/>
            <a:ext cx="90487" cy="92075"/>
          </a:xfrm>
          <a:prstGeom prst="rect">
            <a:avLst/>
          </a:prstGeom>
          <a:solidFill>
            <a:srgbClr val="DB572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0" fontAlgn="base" hangingPunct="0">
              <a:spcBef>
                <a:spcPct val="0"/>
              </a:spcBef>
              <a:spcAft>
                <a:spcPct val="0"/>
              </a:spcAft>
            </a:pPr>
            <a:endParaRPr lang="en-US" altLang="de-DE" smtClean="0">
              <a:solidFill>
                <a:srgbClr val="111E38"/>
              </a:solidFill>
            </a:endParaRPr>
          </a:p>
        </p:txBody>
      </p:sp>
      <p:sp>
        <p:nvSpPr>
          <p:cNvPr id="1034" name="Rectangle 43"/>
          <p:cNvSpPr>
            <a:spLocks noChangeArrowheads="1"/>
          </p:cNvSpPr>
          <p:nvPr userDrawn="1"/>
        </p:nvSpPr>
        <p:spPr bwMode="auto">
          <a:xfrm>
            <a:off x="365125" y="6765925"/>
            <a:ext cx="92075" cy="92075"/>
          </a:xfrm>
          <a:prstGeom prst="rect">
            <a:avLst/>
          </a:prstGeom>
          <a:solidFill>
            <a:srgbClr val="876FA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0" fontAlgn="base" hangingPunct="0">
              <a:spcBef>
                <a:spcPct val="0"/>
              </a:spcBef>
              <a:spcAft>
                <a:spcPct val="0"/>
              </a:spcAft>
            </a:pPr>
            <a:endParaRPr lang="en-US" altLang="de-DE" smtClean="0">
              <a:solidFill>
                <a:srgbClr val="111E38"/>
              </a:solidFill>
            </a:endParaRPr>
          </a:p>
        </p:txBody>
      </p:sp>
      <p:sp>
        <p:nvSpPr>
          <p:cNvPr id="1035" name="Rectangle 44"/>
          <p:cNvSpPr>
            <a:spLocks noChangeArrowheads="1"/>
          </p:cNvSpPr>
          <p:nvPr userDrawn="1"/>
        </p:nvSpPr>
        <p:spPr bwMode="auto">
          <a:xfrm>
            <a:off x="457200" y="6765925"/>
            <a:ext cx="92075" cy="92075"/>
          </a:xfrm>
          <a:prstGeom prst="rect">
            <a:avLst/>
          </a:prstGeom>
          <a:solidFill>
            <a:srgbClr val="865C3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0" fontAlgn="base" hangingPunct="0">
              <a:spcBef>
                <a:spcPct val="0"/>
              </a:spcBef>
              <a:spcAft>
                <a:spcPct val="0"/>
              </a:spcAft>
            </a:pPr>
            <a:endParaRPr lang="en-US" altLang="de-DE" smtClean="0">
              <a:solidFill>
                <a:srgbClr val="111E38"/>
              </a:solidFill>
            </a:endParaRPr>
          </a:p>
        </p:txBody>
      </p:sp>
      <p:sp>
        <p:nvSpPr>
          <p:cNvPr id="1036" name="Rectangle 45"/>
          <p:cNvSpPr>
            <a:spLocks noChangeArrowheads="1"/>
          </p:cNvSpPr>
          <p:nvPr userDrawn="1"/>
        </p:nvSpPr>
        <p:spPr bwMode="auto">
          <a:xfrm>
            <a:off x="549275" y="6765925"/>
            <a:ext cx="90488" cy="92075"/>
          </a:xfrm>
          <a:prstGeom prst="rect">
            <a:avLst/>
          </a:prstGeom>
          <a:solidFill>
            <a:srgbClr val="0093D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0" fontAlgn="base" hangingPunct="0">
              <a:spcBef>
                <a:spcPct val="0"/>
              </a:spcBef>
              <a:spcAft>
                <a:spcPct val="0"/>
              </a:spcAft>
            </a:pPr>
            <a:endParaRPr lang="en-US" altLang="de-DE" smtClean="0">
              <a:solidFill>
                <a:srgbClr val="111E38"/>
              </a:solidFill>
            </a:endParaRPr>
          </a:p>
        </p:txBody>
      </p:sp>
      <p:sp>
        <p:nvSpPr>
          <p:cNvPr id="1037" name="Rectangle 46"/>
          <p:cNvSpPr>
            <a:spLocks noChangeArrowheads="1"/>
          </p:cNvSpPr>
          <p:nvPr userDrawn="1"/>
        </p:nvSpPr>
        <p:spPr bwMode="auto">
          <a:xfrm>
            <a:off x="639763" y="6765925"/>
            <a:ext cx="92075" cy="92075"/>
          </a:xfrm>
          <a:prstGeom prst="rect">
            <a:avLst/>
          </a:prstGeom>
          <a:solidFill>
            <a:srgbClr val="42172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0" fontAlgn="base" hangingPunct="0">
              <a:spcBef>
                <a:spcPct val="0"/>
              </a:spcBef>
              <a:spcAft>
                <a:spcPct val="0"/>
              </a:spcAft>
            </a:pPr>
            <a:endParaRPr lang="en-US" altLang="de-DE" smtClean="0">
              <a:solidFill>
                <a:srgbClr val="111E38"/>
              </a:solidFill>
            </a:endParaRPr>
          </a:p>
        </p:txBody>
      </p:sp>
      <p:sp>
        <p:nvSpPr>
          <p:cNvPr id="1038" name="Rectangle 47"/>
          <p:cNvSpPr>
            <a:spLocks noChangeArrowheads="1"/>
          </p:cNvSpPr>
          <p:nvPr userDrawn="1"/>
        </p:nvSpPr>
        <p:spPr bwMode="auto">
          <a:xfrm>
            <a:off x="731838" y="6765925"/>
            <a:ext cx="90487" cy="92075"/>
          </a:xfrm>
          <a:prstGeom prst="rect">
            <a:avLst/>
          </a:prstGeom>
          <a:solidFill>
            <a:srgbClr val="C07F3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0" fontAlgn="base" hangingPunct="0">
              <a:spcBef>
                <a:spcPct val="0"/>
              </a:spcBef>
              <a:spcAft>
                <a:spcPct val="0"/>
              </a:spcAft>
            </a:pPr>
            <a:endParaRPr lang="en-US" altLang="de-DE" smtClean="0">
              <a:solidFill>
                <a:srgbClr val="111E38"/>
              </a:solidFill>
            </a:endParaRPr>
          </a:p>
        </p:txBody>
      </p:sp>
      <p:sp>
        <p:nvSpPr>
          <p:cNvPr id="1039" name="Rectangle 48"/>
          <p:cNvSpPr>
            <a:spLocks noChangeArrowheads="1"/>
          </p:cNvSpPr>
          <p:nvPr userDrawn="1"/>
        </p:nvSpPr>
        <p:spPr bwMode="auto">
          <a:xfrm>
            <a:off x="822325" y="6765925"/>
            <a:ext cx="92075" cy="92075"/>
          </a:xfrm>
          <a:prstGeom prst="rect">
            <a:avLst/>
          </a:prstGeom>
          <a:solidFill>
            <a:srgbClr val="005B4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0" fontAlgn="base" hangingPunct="0">
              <a:spcBef>
                <a:spcPct val="0"/>
              </a:spcBef>
              <a:spcAft>
                <a:spcPct val="0"/>
              </a:spcAft>
            </a:pPr>
            <a:endParaRPr lang="en-US" altLang="de-DE" smtClean="0">
              <a:solidFill>
                <a:srgbClr val="111E38"/>
              </a:solidFill>
            </a:endParaRPr>
          </a:p>
        </p:txBody>
      </p:sp>
      <p:sp>
        <p:nvSpPr>
          <p:cNvPr id="1040" name="Rectangle 49"/>
          <p:cNvSpPr>
            <a:spLocks noChangeArrowheads="1"/>
          </p:cNvSpPr>
          <p:nvPr userDrawn="1"/>
        </p:nvSpPr>
        <p:spPr bwMode="auto">
          <a:xfrm>
            <a:off x="914400" y="6765925"/>
            <a:ext cx="92075" cy="92075"/>
          </a:xfrm>
          <a:prstGeom prst="rect">
            <a:avLst/>
          </a:prstGeom>
          <a:solidFill>
            <a:srgbClr val="2F215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0" fontAlgn="base" hangingPunct="0">
              <a:spcBef>
                <a:spcPct val="0"/>
              </a:spcBef>
              <a:spcAft>
                <a:spcPct val="0"/>
              </a:spcAft>
            </a:pPr>
            <a:endParaRPr lang="en-US" altLang="de-DE" smtClean="0">
              <a:solidFill>
                <a:srgbClr val="111E38"/>
              </a:solidFill>
            </a:endParaRPr>
          </a:p>
        </p:txBody>
      </p:sp>
      <p:sp>
        <p:nvSpPr>
          <p:cNvPr id="1041" name="Rectangle 50"/>
          <p:cNvSpPr>
            <a:spLocks noChangeArrowheads="1"/>
          </p:cNvSpPr>
          <p:nvPr userDrawn="1"/>
        </p:nvSpPr>
        <p:spPr bwMode="auto">
          <a:xfrm>
            <a:off x="1006475" y="6765925"/>
            <a:ext cx="90488" cy="92075"/>
          </a:xfrm>
          <a:prstGeom prst="rect">
            <a:avLst/>
          </a:prstGeom>
          <a:solidFill>
            <a:srgbClr val="007B7E"/>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0" fontAlgn="base" hangingPunct="0">
              <a:spcBef>
                <a:spcPct val="0"/>
              </a:spcBef>
              <a:spcAft>
                <a:spcPct val="0"/>
              </a:spcAft>
            </a:pPr>
            <a:endParaRPr lang="en-US" altLang="de-DE" smtClean="0">
              <a:solidFill>
                <a:srgbClr val="111E38"/>
              </a:solidFill>
            </a:endParaRPr>
          </a:p>
        </p:txBody>
      </p:sp>
      <p:sp>
        <p:nvSpPr>
          <p:cNvPr id="1042" name="Rectangle 51"/>
          <p:cNvSpPr>
            <a:spLocks noChangeArrowheads="1"/>
          </p:cNvSpPr>
          <p:nvPr userDrawn="1"/>
        </p:nvSpPr>
        <p:spPr bwMode="auto">
          <a:xfrm>
            <a:off x="1096963" y="6765925"/>
            <a:ext cx="92075" cy="92075"/>
          </a:xfrm>
          <a:prstGeom prst="rect">
            <a:avLst/>
          </a:prstGeom>
          <a:solidFill>
            <a:srgbClr val="4B729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0" fontAlgn="base" hangingPunct="0">
              <a:spcBef>
                <a:spcPct val="0"/>
              </a:spcBef>
              <a:spcAft>
                <a:spcPct val="0"/>
              </a:spcAft>
            </a:pPr>
            <a:endParaRPr lang="en-US" altLang="de-DE" smtClean="0">
              <a:solidFill>
                <a:srgbClr val="111E38"/>
              </a:solidFill>
            </a:endParaRPr>
          </a:p>
        </p:txBody>
      </p:sp>
      <p:sp>
        <p:nvSpPr>
          <p:cNvPr id="1043" name="Rectangle 52"/>
          <p:cNvSpPr>
            <a:spLocks noChangeArrowheads="1"/>
          </p:cNvSpPr>
          <p:nvPr userDrawn="1"/>
        </p:nvSpPr>
        <p:spPr bwMode="auto">
          <a:xfrm>
            <a:off x="1189038" y="6765925"/>
            <a:ext cx="90487" cy="92075"/>
          </a:xfrm>
          <a:prstGeom prst="rect">
            <a:avLst/>
          </a:prstGeom>
          <a:solidFill>
            <a:srgbClr val="005F8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0" fontAlgn="base" hangingPunct="0">
              <a:spcBef>
                <a:spcPct val="0"/>
              </a:spcBef>
              <a:spcAft>
                <a:spcPct val="0"/>
              </a:spcAft>
            </a:pPr>
            <a:endParaRPr lang="en-US" altLang="de-DE" smtClean="0">
              <a:solidFill>
                <a:srgbClr val="111E38"/>
              </a:solidFill>
            </a:endParaRPr>
          </a:p>
        </p:txBody>
      </p:sp>
      <p:sp>
        <p:nvSpPr>
          <p:cNvPr id="1044" name="Rectangle 53"/>
          <p:cNvSpPr>
            <a:spLocks noChangeArrowheads="1"/>
          </p:cNvSpPr>
          <p:nvPr userDrawn="1"/>
        </p:nvSpPr>
        <p:spPr bwMode="auto">
          <a:xfrm>
            <a:off x="1279525" y="6765925"/>
            <a:ext cx="92075" cy="92075"/>
          </a:xfrm>
          <a:prstGeom prst="rect">
            <a:avLst/>
          </a:prstGeom>
          <a:solidFill>
            <a:srgbClr val="F2B01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0" fontAlgn="base" hangingPunct="0">
              <a:spcBef>
                <a:spcPct val="0"/>
              </a:spcBef>
              <a:spcAft>
                <a:spcPct val="0"/>
              </a:spcAft>
            </a:pPr>
            <a:endParaRPr lang="en-US" altLang="de-DE" smtClean="0">
              <a:solidFill>
                <a:srgbClr val="111E38"/>
              </a:solidFill>
            </a:endParaRPr>
          </a:p>
        </p:txBody>
      </p:sp>
      <p:sp>
        <p:nvSpPr>
          <p:cNvPr id="1096" name="Rectangle 72"/>
          <p:cNvSpPr>
            <a:spLocks noGrp="1" noChangeArrowheads="1"/>
          </p:cNvSpPr>
          <p:nvPr>
            <p:ph type="dt" sz="half" idx="2"/>
          </p:nvPr>
        </p:nvSpPr>
        <p:spPr bwMode="auto">
          <a:xfrm>
            <a:off x="7321550" y="6400800"/>
            <a:ext cx="12588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900">
                <a:solidFill>
                  <a:srgbClr val="1A2F58"/>
                </a:solidFill>
              </a:defRPr>
            </a:lvl1pPr>
          </a:lstStyle>
          <a:p>
            <a:pPr eaLnBrk="0" fontAlgn="base" hangingPunct="0">
              <a:spcBef>
                <a:spcPct val="0"/>
              </a:spcBef>
              <a:spcAft>
                <a:spcPct val="0"/>
              </a:spcAft>
            </a:pPr>
            <a:fld id="{90F35438-E7DD-4A12-BDC3-F526D6BAA46D}" type="datetime1">
              <a:rPr lang="de-DE" altLang="de-DE" smtClean="0">
                <a:ea typeface="MS PGothic" pitchFamily="34" charset="-128"/>
              </a:rPr>
              <a:pPr eaLnBrk="0" fontAlgn="base" hangingPunct="0">
                <a:spcBef>
                  <a:spcPct val="0"/>
                </a:spcBef>
                <a:spcAft>
                  <a:spcPct val="0"/>
                </a:spcAft>
              </a:pPr>
              <a:t>14.09.2015</a:t>
            </a:fld>
            <a:r>
              <a:rPr lang="de-DE" altLang="de-DE" smtClean="0">
                <a:ea typeface="MS PGothic" pitchFamily="34" charset="-128"/>
              </a:rPr>
              <a:t> |</a:t>
            </a:r>
          </a:p>
        </p:txBody>
      </p:sp>
      <p:sp>
        <p:nvSpPr>
          <p:cNvPr id="1097" name="Rectangle 73"/>
          <p:cNvSpPr>
            <a:spLocks noGrp="1" noChangeArrowheads="1"/>
          </p:cNvSpPr>
          <p:nvPr>
            <p:ph type="ftr" sz="quarter" idx="3"/>
          </p:nvPr>
        </p:nvSpPr>
        <p:spPr bwMode="auto">
          <a:xfrm>
            <a:off x="1743075" y="6400800"/>
            <a:ext cx="42037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900" b="1">
                <a:solidFill>
                  <a:srgbClr val="1A2F58"/>
                </a:solidFill>
              </a:defRPr>
            </a:lvl1pPr>
          </a:lstStyle>
          <a:p>
            <a:pPr eaLnBrk="0" fontAlgn="base" hangingPunct="0">
              <a:spcBef>
                <a:spcPct val="0"/>
              </a:spcBef>
              <a:spcAft>
                <a:spcPct val="0"/>
              </a:spcAft>
            </a:pPr>
            <a:r>
              <a:rPr lang="de-DE" altLang="de-DE" smtClean="0">
                <a:ea typeface="MS PGothic" pitchFamily="34" charset="-128"/>
              </a:rPr>
              <a:t>Mustervorlagen für PowerPoint-Präsentationen der SBB</a:t>
            </a:r>
          </a:p>
        </p:txBody>
      </p:sp>
      <p:sp>
        <p:nvSpPr>
          <p:cNvPr id="1098" name="Rectangle 74"/>
          <p:cNvSpPr>
            <a:spLocks noGrp="1" noChangeArrowheads="1"/>
          </p:cNvSpPr>
          <p:nvPr>
            <p:ph type="sldNum" sz="quarter" idx="4"/>
          </p:nvPr>
        </p:nvSpPr>
        <p:spPr bwMode="auto">
          <a:xfrm>
            <a:off x="8428038" y="6400800"/>
            <a:ext cx="71596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900">
                <a:solidFill>
                  <a:srgbClr val="1A2F58"/>
                </a:solidFill>
              </a:defRPr>
            </a:lvl1pPr>
          </a:lstStyle>
          <a:p>
            <a:pPr eaLnBrk="0" fontAlgn="base" hangingPunct="0">
              <a:spcBef>
                <a:spcPct val="0"/>
              </a:spcBef>
              <a:spcAft>
                <a:spcPct val="0"/>
              </a:spcAft>
            </a:pPr>
            <a:r>
              <a:rPr lang="de-DE" altLang="de-DE" smtClean="0">
                <a:ea typeface="MS PGothic" pitchFamily="34" charset="-128"/>
              </a:rPr>
              <a:t>S. </a:t>
            </a:r>
            <a:fld id="{CFE26AD5-FCC0-4D8D-B3CB-43F000D82A6D}" type="slidenum">
              <a:rPr lang="de-DE" altLang="de-DE" smtClean="0">
                <a:ea typeface="MS PGothic" pitchFamily="34" charset="-128"/>
              </a:rPr>
              <a:pPr eaLnBrk="0" fontAlgn="base" hangingPunct="0">
                <a:spcBef>
                  <a:spcPct val="0"/>
                </a:spcBef>
                <a:spcAft>
                  <a:spcPct val="0"/>
                </a:spcAft>
              </a:pPr>
              <a:t>‹N°›</a:t>
            </a:fld>
            <a:endParaRPr lang="de-DE" altLang="de-DE" smtClean="0">
              <a:ea typeface="MS PGothic" pitchFamily="34" charset="-128"/>
            </a:endParaRPr>
          </a:p>
        </p:txBody>
      </p:sp>
      <p:pic>
        <p:nvPicPr>
          <p:cNvPr id="1048" name="Picture 78" descr="SBB_Logo_Short_White_sRGB_sc"/>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23850" y="549275"/>
            <a:ext cx="6477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93902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l" rtl="0" eaLnBrk="0" fontAlgn="base" hangingPunct="0">
        <a:lnSpc>
          <a:spcPct val="120000"/>
        </a:lnSpc>
        <a:spcBef>
          <a:spcPct val="0"/>
        </a:spcBef>
        <a:spcAft>
          <a:spcPct val="0"/>
        </a:spcAft>
        <a:defRPr sz="2000">
          <a:solidFill>
            <a:srgbClr val="1A2F58"/>
          </a:solidFill>
          <a:latin typeface="+mj-lt"/>
          <a:ea typeface="MS PGothic" pitchFamily="34" charset="-128"/>
          <a:cs typeface="MS PGothic" charset="0"/>
        </a:defRPr>
      </a:lvl1pPr>
      <a:lvl2pPr algn="l" rtl="0" eaLnBrk="0" fontAlgn="base" hangingPunct="0">
        <a:lnSpc>
          <a:spcPct val="120000"/>
        </a:lnSpc>
        <a:spcBef>
          <a:spcPct val="0"/>
        </a:spcBef>
        <a:spcAft>
          <a:spcPct val="0"/>
        </a:spcAft>
        <a:defRPr sz="2000">
          <a:solidFill>
            <a:srgbClr val="1A2F58"/>
          </a:solidFill>
          <a:latin typeface="Verdana" pitchFamily="34" charset="0"/>
          <a:ea typeface="MS PGothic" pitchFamily="34" charset="-128"/>
          <a:cs typeface="MS PGothic" charset="0"/>
        </a:defRPr>
      </a:lvl2pPr>
      <a:lvl3pPr algn="l" rtl="0" eaLnBrk="0" fontAlgn="base" hangingPunct="0">
        <a:lnSpc>
          <a:spcPct val="120000"/>
        </a:lnSpc>
        <a:spcBef>
          <a:spcPct val="0"/>
        </a:spcBef>
        <a:spcAft>
          <a:spcPct val="0"/>
        </a:spcAft>
        <a:defRPr sz="2000">
          <a:solidFill>
            <a:srgbClr val="1A2F58"/>
          </a:solidFill>
          <a:latin typeface="Verdana" pitchFamily="34" charset="0"/>
          <a:ea typeface="MS PGothic" pitchFamily="34" charset="-128"/>
          <a:cs typeface="MS PGothic" charset="0"/>
        </a:defRPr>
      </a:lvl3pPr>
      <a:lvl4pPr algn="l" rtl="0" eaLnBrk="0" fontAlgn="base" hangingPunct="0">
        <a:lnSpc>
          <a:spcPct val="120000"/>
        </a:lnSpc>
        <a:spcBef>
          <a:spcPct val="0"/>
        </a:spcBef>
        <a:spcAft>
          <a:spcPct val="0"/>
        </a:spcAft>
        <a:defRPr sz="2000">
          <a:solidFill>
            <a:srgbClr val="1A2F58"/>
          </a:solidFill>
          <a:latin typeface="Verdana" pitchFamily="34" charset="0"/>
          <a:ea typeface="MS PGothic" pitchFamily="34" charset="-128"/>
          <a:cs typeface="MS PGothic" charset="0"/>
        </a:defRPr>
      </a:lvl4pPr>
      <a:lvl5pPr algn="l" rtl="0" eaLnBrk="0" fontAlgn="base" hangingPunct="0">
        <a:lnSpc>
          <a:spcPct val="120000"/>
        </a:lnSpc>
        <a:spcBef>
          <a:spcPct val="0"/>
        </a:spcBef>
        <a:spcAft>
          <a:spcPct val="0"/>
        </a:spcAft>
        <a:defRPr sz="2000">
          <a:solidFill>
            <a:srgbClr val="1A2F58"/>
          </a:solidFill>
          <a:latin typeface="Verdana" pitchFamily="34" charset="0"/>
          <a:ea typeface="MS PGothic" pitchFamily="34" charset="-128"/>
          <a:cs typeface="MS PGothic" charset="0"/>
        </a:defRPr>
      </a:lvl5pPr>
      <a:lvl6pPr marL="457200" algn="l" rtl="0" fontAlgn="base">
        <a:lnSpc>
          <a:spcPct val="120000"/>
        </a:lnSpc>
        <a:spcBef>
          <a:spcPct val="0"/>
        </a:spcBef>
        <a:spcAft>
          <a:spcPct val="0"/>
        </a:spcAft>
        <a:defRPr sz="2000">
          <a:solidFill>
            <a:srgbClr val="1A2F58"/>
          </a:solidFill>
          <a:latin typeface="Verdana" pitchFamily="34" charset="0"/>
        </a:defRPr>
      </a:lvl6pPr>
      <a:lvl7pPr marL="914400" algn="l" rtl="0" fontAlgn="base">
        <a:lnSpc>
          <a:spcPct val="120000"/>
        </a:lnSpc>
        <a:spcBef>
          <a:spcPct val="0"/>
        </a:spcBef>
        <a:spcAft>
          <a:spcPct val="0"/>
        </a:spcAft>
        <a:defRPr sz="2000">
          <a:solidFill>
            <a:srgbClr val="1A2F58"/>
          </a:solidFill>
          <a:latin typeface="Verdana" pitchFamily="34" charset="0"/>
        </a:defRPr>
      </a:lvl7pPr>
      <a:lvl8pPr marL="1371600" algn="l" rtl="0" fontAlgn="base">
        <a:lnSpc>
          <a:spcPct val="120000"/>
        </a:lnSpc>
        <a:spcBef>
          <a:spcPct val="0"/>
        </a:spcBef>
        <a:spcAft>
          <a:spcPct val="0"/>
        </a:spcAft>
        <a:defRPr sz="2000">
          <a:solidFill>
            <a:srgbClr val="1A2F58"/>
          </a:solidFill>
          <a:latin typeface="Verdana" pitchFamily="34" charset="0"/>
        </a:defRPr>
      </a:lvl8pPr>
      <a:lvl9pPr marL="1828800" algn="l" rtl="0" fontAlgn="base">
        <a:lnSpc>
          <a:spcPct val="120000"/>
        </a:lnSpc>
        <a:spcBef>
          <a:spcPct val="0"/>
        </a:spcBef>
        <a:spcAft>
          <a:spcPct val="0"/>
        </a:spcAft>
        <a:defRPr sz="2000">
          <a:solidFill>
            <a:srgbClr val="1A2F58"/>
          </a:solidFill>
          <a:latin typeface="Verdana" pitchFamily="34" charset="0"/>
        </a:defRPr>
      </a:lvl9pPr>
    </p:titleStyle>
    <p:bodyStyle>
      <a:lvl1pPr marL="276225" indent="-276225" algn="l" rtl="0" eaLnBrk="0" fontAlgn="base" hangingPunct="0">
        <a:lnSpc>
          <a:spcPct val="120000"/>
        </a:lnSpc>
        <a:spcBef>
          <a:spcPts val="600"/>
        </a:spcBef>
        <a:spcAft>
          <a:spcPct val="0"/>
        </a:spcAft>
        <a:buClr>
          <a:srgbClr val="4B729F"/>
        </a:buClr>
        <a:buFont typeface="Wingdings" pitchFamily="2" charset="2"/>
        <a:buChar char="Ü"/>
        <a:defRPr sz="1600">
          <a:solidFill>
            <a:srgbClr val="1A2F58"/>
          </a:solidFill>
          <a:latin typeface="+mn-lt"/>
          <a:ea typeface="MS PGothic" pitchFamily="34" charset="-128"/>
          <a:cs typeface="MS PGothic" charset="0"/>
        </a:defRPr>
      </a:lvl1pPr>
      <a:lvl2pPr marL="569913" indent="-292100" algn="l" rtl="0" eaLnBrk="0" fontAlgn="base" hangingPunct="0">
        <a:spcBef>
          <a:spcPts val="600"/>
        </a:spcBef>
        <a:spcAft>
          <a:spcPct val="0"/>
        </a:spcAft>
        <a:buClr>
          <a:srgbClr val="1A2F58"/>
        </a:buClr>
        <a:buSzPct val="80000"/>
        <a:buFont typeface="Wingdings" pitchFamily="2" charset="2"/>
        <a:buChar char="à"/>
        <a:defRPr sz="1400">
          <a:solidFill>
            <a:srgbClr val="1A2F58"/>
          </a:solidFill>
          <a:latin typeface="+mn-lt"/>
          <a:ea typeface="MS PGothic" pitchFamily="34" charset="-128"/>
          <a:cs typeface="MS PGothic" charset="0"/>
        </a:defRPr>
      </a:lvl2pPr>
      <a:lvl3pPr marL="1150938" indent="-228600" algn="l" rtl="0" eaLnBrk="0" fontAlgn="base" hangingPunct="0">
        <a:lnSpc>
          <a:spcPct val="120000"/>
        </a:lnSpc>
        <a:spcBef>
          <a:spcPct val="20000"/>
        </a:spcBef>
        <a:spcAft>
          <a:spcPct val="0"/>
        </a:spcAft>
        <a:defRPr sz="2400">
          <a:solidFill>
            <a:schemeClr val="tx1"/>
          </a:solidFill>
          <a:latin typeface="+mn-lt"/>
          <a:ea typeface="MS PGothic" pitchFamily="34" charset="-128"/>
          <a:cs typeface="MS PGothic" charset="0"/>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digital.staatsbibliothek-berlin.d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crossasia.org/en/ressourcen/digital.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gso.gbv.de/xslt/DB=1.97/" TargetMode="External"/><Relationship Id="rId4" Type="http://schemas.openxmlformats.org/officeDocument/2006/relationships/hyperlink" Target="http://crossasia.org/en/ressourcen/digital.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17.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17.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digital.staatsbibliothek-berlin.de/werkansicht/?PPN=PPN741503425&amp;PHYSID=PHYS_0001" TargetMode="External"/><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87824" y="620688"/>
            <a:ext cx="5494338" cy="1054100"/>
          </a:xfrm>
        </p:spPr>
        <p:txBody>
          <a:bodyPr/>
          <a:lstStyle/>
          <a:p>
            <a:pPr eaLnBrk="1" hangingPunct="1"/>
            <a:r>
              <a:rPr lang="de-DE" altLang="de-DE" dirty="0" smtClean="0"/>
              <a:t/>
            </a:r>
            <a:br>
              <a:rPr lang="de-DE" altLang="de-DE" dirty="0" smtClean="0"/>
            </a:br>
            <a:r>
              <a:rPr lang="en-GB" altLang="de-DE" dirty="0"/>
              <a:t>East Asia Department of the </a:t>
            </a:r>
            <a:r>
              <a:rPr lang="en-GB" altLang="de-DE" dirty="0" err="1"/>
              <a:t>Staatsbibliothek</a:t>
            </a:r>
            <a:r>
              <a:rPr lang="en-GB" altLang="de-DE" dirty="0"/>
              <a:t> </a:t>
            </a:r>
            <a:r>
              <a:rPr lang="en-GB" altLang="de-DE" dirty="0" err="1"/>
              <a:t>zu</a:t>
            </a:r>
            <a:r>
              <a:rPr lang="en-GB" altLang="de-DE" dirty="0"/>
              <a:t> Berlin </a:t>
            </a:r>
            <a:br>
              <a:rPr lang="en-GB" altLang="de-DE" dirty="0"/>
            </a:br>
            <a:r>
              <a:rPr lang="en-GB" altLang="de-DE" dirty="0"/>
              <a:t/>
            </a:r>
            <a:br>
              <a:rPr lang="en-GB" altLang="de-DE" dirty="0"/>
            </a:br>
            <a:r>
              <a:rPr lang="de-DE" dirty="0" err="1"/>
              <a:t>Digitisation</a:t>
            </a:r>
            <a:r>
              <a:rPr lang="de-DE" dirty="0"/>
              <a:t> in Berlin </a:t>
            </a:r>
            <a:r>
              <a:rPr lang="de-DE" dirty="0" err="1"/>
              <a:t>and</a:t>
            </a:r>
            <a:r>
              <a:rPr lang="de-DE" dirty="0"/>
              <a:t> Kraków</a:t>
            </a:r>
            <a:r>
              <a:rPr lang="de-DE" altLang="de-DE" dirty="0" smtClean="0"/>
              <a:t/>
            </a:r>
            <a:br>
              <a:rPr lang="de-DE" altLang="de-DE" dirty="0" smtClean="0"/>
            </a:br>
            <a:r>
              <a:rPr lang="de-DE" altLang="de-DE" dirty="0" smtClean="0"/>
              <a:t/>
            </a:r>
            <a:br>
              <a:rPr lang="de-DE" altLang="de-DE" dirty="0" smtClean="0"/>
            </a:br>
            <a:r>
              <a:rPr lang="de-DE" altLang="de-DE" dirty="0" smtClean="0"/>
              <a:t/>
            </a:r>
            <a:br>
              <a:rPr lang="de-DE" altLang="de-DE" dirty="0" smtClean="0"/>
            </a:br>
            <a:r>
              <a:rPr lang="de-DE" altLang="de-DE" dirty="0" smtClean="0">
                <a:solidFill>
                  <a:schemeClr val="tx1"/>
                </a:solidFill>
                <a:ea typeface="Arial Unicode MS" pitchFamily="34" charset="-128"/>
                <a:cs typeface="Arial Unicode MS" pitchFamily="34" charset="-128"/>
              </a:rPr>
              <a:t/>
            </a:r>
            <a:br>
              <a:rPr lang="de-DE" altLang="de-DE" dirty="0" smtClean="0">
                <a:solidFill>
                  <a:schemeClr val="tx1"/>
                </a:solidFill>
                <a:ea typeface="Arial Unicode MS" pitchFamily="34" charset="-128"/>
                <a:cs typeface="Arial Unicode MS" pitchFamily="34" charset="-128"/>
              </a:rPr>
            </a:br>
            <a:endParaRPr lang="de-DE" altLang="de-DE" dirty="0" smtClean="0">
              <a:solidFill>
                <a:schemeClr val="tx1"/>
              </a:solidFill>
              <a:ea typeface="Arial Unicode MS" pitchFamily="34" charset="-128"/>
              <a:cs typeface="Arial Unicode MS" pitchFamily="34" charset="-128"/>
            </a:endParaRPr>
          </a:p>
        </p:txBody>
      </p:sp>
      <p:grpSp>
        <p:nvGrpSpPr>
          <p:cNvPr id="3076" name="Group 3"/>
          <p:cNvGrpSpPr>
            <a:grpSpLocks/>
          </p:cNvGrpSpPr>
          <p:nvPr/>
        </p:nvGrpSpPr>
        <p:grpSpPr bwMode="auto">
          <a:xfrm>
            <a:off x="0" y="6678613"/>
            <a:ext cx="2590800" cy="179387"/>
            <a:chOff x="0" y="4207"/>
            <a:chExt cx="1632" cy="113"/>
          </a:xfrm>
        </p:grpSpPr>
        <p:sp>
          <p:nvSpPr>
            <p:cNvPr id="3078" name="Rectangle 4"/>
            <p:cNvSpPr>
              <a:spLocks noChangeArrowheads="1"/>
            </p:cNvSpPr>
            <p:nvPr/>
          </p:nvSpPr>
          <p:spPr bwMode="auto">
            <a:xfrm>
              <a:off x="0" y="4207"/>
              <a:ext cx="109" cy="113"/>
            </a:xfrm>
            <a:prstGeom prst="rect">
              <a:avLst/>
            </a:prstGeom>
            <a:solidFill>
              <a:srgbClr val="1A2F5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lnSpc>
                  <a:spcPct val="120000"/>
                </a:lnSpc>
                <a:spcBef>
                  <a:spcPts val="600"/>
                </a:spcBef>
                <a:buClr>
                  <a:srgbClr val="4B729F"/>
                </a:buClr>
                <a:buFont typeface="Wingdings" pitchFamily="2" charset="2"/>
                <a:buChar char="Ü"/>
                <a:defRPr sz="1600">
                  <a:solidFill>
                    <a:srgbClr val="1A2F58"/>
                  </a:solidFill>
                  <a:latin typeface="Verdana" pitchFamily="34" charset="0"/>
                </a:defRPr>
              </a:lvl1pPr>
              <a:lvl2pPr marL="742950" indent="-285750">
                <a:spcBef>
                  <a:spcPts val="600"/>
                </a:spcBef>
                <a:buClr>
                  <a:srgbClr val="1A2F58"/>
                </a:buClr>
                <a:buSzPct val="80000"/>
                <a:buFont typeface="Wingdings" pitchFamily="2" charset="2"/>
                <a:buChar char="à"/>
                <a:defRPr sz="1400">
                  <a:solidFill>
                    <a:srgbClr val="1A2F58"/>
                  </a:solidFill>
                  <a:latin typeface="Verdana" pitchFamily="34" charset="0"/>
                </a:defRPr>
              </a:lvl2pPr>
              <a:lvl3pPr marL="1143000" indent="-228600">
                <a:lnSpc>
                  <a:spcPct val="120000"/>
                </a:lnSpc>
                <a:spcBef>
                  <a:spcPct val="20000"/>
                </a:spcBef>
                <a:defRPr sz="2400">
                  <a:solidFill>
                    <a:schemeClr val="tx1"/>
                  </a:solidFill>
                  <a:latin typeface="Verdana" pitchFamily="34" charset="0"/>
                </a:defRPr>
              </a:lvl3pPr>
              <a:lvl4pPr marL="1600200" indent="-228600">
                <a:lnSpc>
                  <a:spcPct val="120000"/>
                </a:lnSpc>
                <a:spcBef>
                  <a:spcPct val="20000"/>
                </a:spcBef>
                <a:buChar char="–"/>
                <a:defRPr sz="2000">
                  <a:solidFill>
                    <a:schemeClr val="tx1"/>
                  </a:solidFill>
                  <a:latin typeface="Verdana" pitchFamily="34" charset="0"/>
                </a:defRPr>
              </a:lvl4pPr>
              <a:lvl5pPr marL="2057400" indent="-228600">
                <a:lnSpc>
                  <a:spcPct val="120000"/>
                </a:lnSpc>
                <a:spcBef>
                  <a:spcPct val="20000"/>
                </a:spcBef>
                <a:buChar char="»"/>
                <a:defRPr sz="2000">
                  <a:solidFill>
                    <a:schemeClr val="tx1"/>
                  </a:solidFill>
                  <a:latin typeface="Verdana" pitchFamily="34" charset="0"/>
                </a:defRPr>
              </a:lvl5pPr>
              <a:lvl6pPr marL="2514600" indent="-228600" eaLnBrk="0" fontAlgn="base" hangingPunct="0">
                <a:lnSpc>
                  <a:spcPct val="120000"/>
                </a:lnSpc>
                <a:spcBef>
                  <a:spcPct val="20000"/>
                </a:spcBef>
                <a:spcAft>
                  <a:spcPct val="0"/>
                </a:spcAft>
                <a:buChar char="»"/>
                <a:defRPr sz="2000">
                  <a:solidFill>
                    <a:schemeClr val="tx1"/>
                  </a:solidFill>
                  <a:latin typeface="Verdana" pitchFamily="34" charset="0"/>
                </a:defRPr>
              </a:lvl6pPr>
              <a:lvl7pPr marL="2971800" indent="-228600" eaLnBrk="0" fontAlgn="base" hangingPunct="0">
                <a:lnSpc>
                  <a:spcPct val="120000"/>
                </a:lnSpc>
                <a:spcBef>
                  <a:spcPct val="20000"/>
                </a:spcBef>
                <a:spcAft>
                  <a:spcPct val="0"/>
                </a:spcAft>
                <a:buChar char="»"/>
                <a:defRPr sz="2000">
                  <a:solidFill>
                    <a:schemeClr val="tx1"/>
                  </a:solidFill>
                  <a:latin typeface="Verdana" pitchFamily="34" charset="0"/>
                </a:defRPr>
              </a:lvl7pPr>
              <a:lvl8pPr marL="3429000" indent="-228600" eaLnBrk="0" fontAlgn="base" hangingPunct="0">
                <a:lnSpc>
                  <a:spcPct val="120000"/>
                </a:lnSpc>
                <a:spcBef>
                  <a:spcPct val="20000"/>
                </a:spcBef>
                <a:spcAft>
                  <a:spcPct val="0"/>
                </a:spcAft>
                <a:buChar char="»"/>
                <a:defRPr sz="2000">
                  <a:solidFill>
                    <a:schemeClr val="tx1"/>
                  </a:solidFill>
                  <a:latin typeface="Verdana" pitchFamily="34" charset="0"/>
                </a:defRPr>
              </a:lvl8pPr>
              <a:lvl9pPr marL="3886200" indent="-228600" eaLnBrk="0" fontAlgn="base" hangingPunct="0">
                <a:lnSpc>
                  <a:spcPct val="120000"/>
                </a:lnSpc>
                <a:spcBef>
                  <a:spcPct val="20000"/>
                </a:spcBef>
                <a:spcAft>
                  <a:spcPct val="0"/>
                </a:spcAft>
                <a:buChar char="»"/>
                <a:defRPr sz="2000">
                  <a:solidFill>
                    <a:schemeClr val="tx1"/>
                  </a:solidFill>
                  <a:latin typeface="Verdana" pitchFamily="34" charset="0"/>
                </a:defRPr>
              </a:lvl9pPr>
            </a:lstStyle>
            <a:p>
              <a:pPr>
                <a:lnSpc>
                  <a:spcPct val="100000"/>
                </a:lnSpc>
                <a:spcBef>
                  <a:spcPct val="0"/>
                </a:spcBef>
                <a:buClrTx/>
                <a:buFontTx/>
                <a:buNone/>
              </a:pPr>
              <a:endParaRPr lang="de-DE" altLang="de-DE" sz="2400">
                <a:solidFill>
                  <a:schemeClr val="tx1"/>
                </a:solidFill>
              </a:endParaRPr>
            </a:p>
          </p:txBody>
        </p:sp>
        <p:sp>
          <p:nvSpPr>
            <p:cNvPr id="3079" name="Rectangle 5"/>
            <p:cNvSpPr>
              <a:spLocks noChangeArrowheads="1"/>
            </p:cNvSpPr>
            <p:nvPr/>
          </p:nvSpPr>
          <p:spPr bwMode="auto">
            <a:xfrm>
              <a:off x="109" y="4207"/>
              <a:ext cx="109" cy="113"/>
            </a:xfrm>
            <a:prstGeom prst="rect">
              <a:avLst/>
            </a:prstGeom>
            <a:solidFill>
              <a:srgbClr val="7387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lnSpc>
                  <a:spcPct val="120000"/>
                </a:lnSpc>
                <a:spcBef>
                  <a:spcPts val="600"/>
                </a:spcBef>
                <a:buClr>
                  <a:srgbClr val="4B729F"/>
                </a:buClr>
                <a:buFont typeface="Wingdings" pitchFamily="2" charset="2"/>
                <a:buChar char="Ü"/>
                <a:defRPr sz="1600">
                  <a:solidFill>
                    <a:srgbClr val="1A2F58"/>
                  </a:solidFill>
                  <a:latin typeface="Verdana" pitchFamily="34" charset="0"/>
                </a:defRPr>
              </a:lvl1pPr>
              <a:lvl2pPr marL="742950" indent="-285750">
                <a:spcBef>
                  <a:spcPts val="600"/>
                </a:spcBef>
                <a:buClr>
                  <a:srgbClr val="1A2F58"/>
                </a:buClr>
                <a:buSzPct val="80000"/>
                <a:buFont typeface="Wingdings" pitchFamily="2" charset="2"/>
                <a:buChar char="à"/>
                <a:defRPr sz="1400">
                  <a:solidFill>
                    <a:srgbClr val="1A2F58"/>
                  </a:solidFill>
                  <a:latin typeface="Verdana" pitchFamily="34" charset="0"/>
                </a:defRPr>
              </a:lvl2pPr>
              <a:lvl3pPr marL="1143000" indent="-228600">
                <a:lnSpc>
                  <a:spcPct val="120000"/>
                </a:lnSpc>
                <a:spcBef>
                  <a:spcPct val="20000"/>
                </a:spcBef>
                <a:defRPr sz="2400">
                  <a:solidFill>
                    <a:schemeClr val="tx1"/>
                  </a:solidFill>
                  <a:latin typeface="Verdana" pitchFamily="34" charset="0"/>
                </a:defRPr>
              </a:lvl3pPr>
              <a:lvl4pPr marL="1600200" indent="-228600">
                <a:lnSpc>
                  <a:spcPct val="120000"/>
                </a:lnSpc>
                <a:spcBef>
                  <a:spcPct val="20000"/>
                </a:spcBef>
                <a:buChar char="–"/>
                <a:defRPr sz="2000">
                  <a:solidFill>
                    <a:schemeClr val="tx1"/>
                  </a:solidFill>
                  <a:latin typeface="Verdana" pitchFamily="34" charset="0"/>
                </a:defRPr>
              </a:lvl4pPr>
              <a:lvl5pPr marL="2057400" indent="-228600">
                <a:lnSpc>
                  <a:spcPct val="120000"/>
                </a:lnSpc>
                <a:spcBef>
                  <a:spcPct val="20000"/>
                </a:spcBef>
                <a:buChar char="»"/>
                <a:defRPr sz="2000">
                  <a:solidFill>
                    <a:schemeClr val="tx1"/>
                  </a:solidFill>
                  <a:latin typeface="Verdana" pitchFamily="34" charset="0"/>
                </a:defRPr>
              </a:lvl5pPr>
              <a:lvl6pPr marL="2514600" indent="-228600" eaLnBrk="0" fontAlgn="base" hangingPunct="0">
                <a:lnSpc>
                  <a:spcPct val="120000"/>
                </a:lnSpc>
                <a:spcBef>
                  <a:spcPct val="20000"/>
                </a:spcBef>
                <a:spcAft>
                  <a:spcPct val="0"/>
                </a:spcAft>
                <a:buChar char="»"/>
                <a:defRPr sz="2000">
                  <a:solidFill>
                    <a:schemeClr val="tx1"/>
                  </a:solidFill>
                  <a:latin typeface="Verdana" pitchFamily="34" charset="0"/>
                </a:defRPr>
              </a:lvl6pPr>
              <a:lvl7pPr marL="2971800" indent="-228600" eaLnBrk="0" fontAlgn="base" hangingPunct="0">
                <a:lnSpc>
                  <a:spcPct val="120000"/>
                </a:lnSpc>
                <a:spcBef>
                  <a:spcPct val="20000"/>
                </a:spcBef>
                <a:spcAft>
                  <a:spcPct val="0"/>
                </a:spcAft>
                <a:buChar char="»"/>
                <a:defRPr sz="2000">
                  <a:solidFill>
                    <a:schemeClr val="tx1"/>
                  </a:solidFill>
                  <a:latin typeface="Verdana" pitchFamily="34" charset="0"/>
                </a:defRPr>
              </a:lvl7pPr>
              <a:lvl8pPr marL="3429000" indent="-228600" eaLnBrk="0" fontAlgn="base" hangingPunct="0">
                <a:lnSpc>
                  <a:spcPct val="120000"/>
                </a:lnSpc>
                <a:spcBef>
                  <a:spcPct val="20000"/>
                </a:spcBef>
                <a:spcAft>
                  <a:spcPct val="0"/>
                </a:spcAft>
                <a:buChar char="»"/>
                <a:defRPr sz="2000">
                  <a:solidFill>
                    <a:schemeClr val="tx1"/>
                  </a:solidFill>
                  <a:latin typeface="Verdana" pitchFamily="34" charset="0"/>
                </a:defRPr>
              </a:lvl8pPr>
              <a:lvl9pPr marL="3886200" indent="-228600" eaLnBrk="0" fontAlgn="base" hangingPunct="0">
                <a:lnSpc>
                  <a:spcPct val="120000"/>
                </a:lnSpc>
                <a:spcBef>
                  <a:spcPct val="20000"/>
                </a:spcBef>
                <a:spcAft>
                  <a:spcPct val="0"/>
                </a:spcAft>
                <a:buChar char="»"/>
                <a:defRPr sz="2000">
                  <a:solidFill>
                    <a:schemeClr val="tx1"/>
                  </a:solidFill>
                  <a:latin typeface="Verdana" pitchFamily="34" charset="0"/>
                </a:defRPr>
              </a:lvl9pPr>
            </a:lstStyle>
            <a:p>
              <a:pPr>
                <a:lnSpc>
                  <a:spcPct val="100000"/>
                </a:lnSpc>
                <a:spcBef>
                  <a:spcPct val="0"/>
                </a:spcBef>
                <a:buClrTx/>
                <a:buFontTx/>
                <a:buNone/>
              </a:pPr>
              <a:endParaRPr lang="de-DE" altLang="de-DE" sz="2400">
                <a:solidFill>
                  <a:schemeClr val="tx1"/>
                </a:solidFill>
              </a:endParaRPr>
            </a:p>
          </p:txBody>
        </p:sp>
        <p:sp>
          <p:nvSpPr>
            <p:cNvPr id="3080" name="Rectangle 6"/>
            <p:cNvSpPr>
              <a:spLocks noChangeArrowheads="1"/>
            </p:cNvSpPr>
            <p:nvPr/>
          </p:nvSpPr>
          <p:spPr bwMode="auto">
            <a:xfrm>
              <a:off x="218" y="4207"/>
              <a:ext cx="108" cy="113"/>
            </a:xfrm>
            <a:prstGeom prst="rect">
              <a:avLst/>
            </a:prstGeom>
            <a:solidFill>
              <a:srgbClr val="C21F2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lnSpc>
                  <a:spcPct val="120000"/>
                </a:lnSpc>
                <a:spcBef>
                  <a:spcPts val="600"/>
                </a:spcBef>
                <a:buClr>
                  <a:srgbClr val="4B729F"/>
                </a:buClr>
                <a:buFont typeface="Wingdings" pitchFamily="2" charset="2"/>
                <a:buChar char="Ü"/>
                <a:defRPr sz="1600">
                  <a:solidFill>
                    <a:srgbClr val="1A2F58"/>
                  </a:solidFill>
                  <a:latin typeface="Verdana" pitchFamily="34" charset="0"/>
                </a:defRPr>
              </a:lvl1pPr>
              <a:lvl2pPr marL="742950" indent="-285750">
                <a:spcBef>
                  <a:spcPts val="600"/>
                </a:spcBef>
                <a:buClr>
                  <a:srgbClr val="1A2F58"/>
                </a:buClr>
                <a:buSzPct val="80000"/>
                <a:buFont typeface="Wingdings" pitchFamily="2" charset="2"/>
                <a:buChar char="à"/>
                <a:defRPr sz="1400">
                  <a:solidFill>
                    <a:srgbClr val="1A2F58"/>
                  </a:solidFill>
                  <a:latin typeface="Verdana" pitchFamily="34" charset="0"/>
                </a:defRPr>
              </a:lvl2pPr>
              <a:lvl3pPr marL="1143000" indent="-228600">
                <a:lnSpc>
                  <a:spcPct val="120000"/>
                </a:lnSpc>
                <a:spcBef>
                  <a:spcPct val="20000"/>
                </a:spcBef>
                <a:defRPr sz="2400">
                  <a:solidFill>
                    <a:schemeClr val="tx1"/>
                  </a:solidFill>
                  <a:latin typeface="Verdana" pitchFamily="34" charset="0"/>
                </a:defRPr>
              </a:lvl3pPr>
              <a:lvl4pPr marL="1600200" indent="-228600">
                <a:lnSpc>
                  <a:spcPct val="120000"/>
                </a:lnSpc>
                <a:spcBef>
                  <a:spcPct val="20000"/>
                </a:spcBef>
                <a:buChar char="–"/>
                <a:defRPr sz="2000">
                  <a:solidFill>
                    <a:schemeClr val="tx1"/>
                  </a:solidFill>
                  <a:latin typeface="Verdana" pitchFamily="34" charset="0"/>
                </a:defRPr>
              </a:lvl4pPr>
              <a:lvl5pPr marL="2057400" indent="-228600">
                <a:lnSpc>
                  <a:spcPct val="120000"/>
                </a:lnSpc>
                <a:spcBef>
                  <a:spcPct val="20000"/>
                </a:spcBef>
                <a:buChar char="»"/>
                <a:defRPr sz="2000">
                  <a:solidFill>
                    <a:schemeClr val="tx1"/>
                  </a:solidFill>
                  <a:latin typeface="Verdana" pitchFamily="34" charset="0"/>
                </a:defRPr>
              </a:lvl5pPr>
              <a:lvl6pPr marL="2514600" indent="-228600" eaLnBrk="0" fontAlgn="base" hangingPunct="0">
                <a:lnSpc>
                  <a:spcPct val="120000"/>
                </a:lnSpc>
                <a:spcBef>
                  <a:spcPct val="20000"/>
                </a:spcBef>
                <a:spcAft>
                  <a:spcPct val="0"/>
                </a:spcAft>
                <a:buChar char="»"/>
                <a:defRPr sz="2000">
                  <a:solidFill>
                    <a:schemeClr val="tx1"/>
                  </a:solidFill>
                  <a:latin typeface="Verdana" pitchFamily="34" charset="0"/>
                </a:defRPr>
              </a:lvl6pPr>
              <a:lvl7pPr marL="2971800" indent="-228600" eaLnBrk="0" fontAlgn="base" hangingPunct="0">
                <a:lnSpc>
                  <a:spcPct val="120000"/>
                </a:lnSpc>
                <a:spcBef>
                  <a:spcPct val="20000"/>
                </a:spcBef>
                <a:spcAft>
                  <a:spcPct val="0"/>
                </a:spcAft>
                <a:buChar char="»"/>
                <a:defRPr sz="2000">
                  <a:solidFill>
                    <a:schemeClr val="tx1"/>
                  </a:solidFill>
                  <a:latin typeface="Verdana" pitchFamily="34" charset="0"/>
                </a:defRPr>
              </a:lvl7pPr>
              <a:lvl8pPr marL="3429000" indent="-228600" eaLnBrk="0" fontAlgn="base" hangingPunct="0">
                <a:lnSpc>
                  <a:spcPct val="120000"/>
                </a:lnSpc>
                <a:spcBef>
                  <a:spcPct val="20000"/>
                </a:spcBef>
                <a:spcAft>
                  <a:spcPct val="0"/>
                </a:spcAft>
                <a:buChar char="»"/>
                <a:defRPr sz="2000">
                  <a:solidFill>
                    <a:schemeClr val="tx1"/>
                  </a:solidFill>
                  <a:latin typeface="Verdana" pitchFamily="34" charset="0"/>
                </a:defRPr>
              </a:lvl8pPr>
              <a:lvl9pPr marL="3886200" indent="-228600" eaLnBrk="0" fontAlgn="base" hangingPunct="0">
                <a:lnSpc>
                  <a:spcPct val="120000"/>
                </a:lnSpc>
                <a:spcBef>
                  <a:spcPct val="20000"/>
                </a:spcBef>
                <a:spcAft>
                  <a:spcPct val="0"/>
                </a:spcAft>
                <a:buChar char="»"/>
                <a:defRPr sz="2000">
                  <a:solidFill>
                    <a:schemeClr val="tx1"/>
                  </a:solidFill>
                  <a:latin typeface="Verdana" pitchFamily="34" charset="0"/>
                </a:defRPr>
              </a:lvl9pPr>
            </a:lstStyle>
            <a:p>
              <a:pPr>
                <a:lnSpc>
                  <a:spcPct val="100000"/>
                </a:lnSpc>
                <a:spcBef>
                  <a:spcPct val="0"/>
                </a:spcBef>
                <a:buClrTx/>
                <a:buFontTx/>
                <a:buNone/>
              </a:pPr>
              <a:endParaRPr lang="de-DE" altLang="de-DE" sz="2400">
                <a:solidFill>
                  <a:schemeClr val="tx1"/>
                </a:solidFill>
              </a:endParaRPr>
            </a:p>
          </p:txBody>
        </p:sp>
        <p:sp>
          <p:nvSpPr>
            <p:cNvPr id="3081" name="Rectangle 7"/>
            <p:cNvSpPr>
              <a:spLocks noChangeArrowheads="1"/>
            </p:cNvSpPr>
            <p:nvPr/>
          </p:nvSpPr>
          <p:spPr bwMode="auto">
            <a:xfrm>
              <a:off x="326" y="4207"/>
              <a:ext cx="109" cy="113"/>
            </a:xfrm>
            <a:prstGeom prst="rect">
              <a:avLst/>
            </a:prstGeom>
            <a:solidFill>
              <a:srgbClr val="DB572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lnSpc>
                  <a:spcPct val="120000"/>
                </a:lnSpc>
                <a:spcBef>
                  <a:spcPts val="600"/>
                </a:spcBef>
                <a:buClr>
                  <a:srgbClr val="4B729F"/>
                </a:buClr>
                <a:buFont typeface="Wingdings" pitchFamily="2" charset="2"/>
                <a:buChar char="Ü"/>
                <a:defRPr sz="1600">
                  <a:solidFill>
                    <a:srgbClr val="1A2F58"/>
                  </a:solidFill>
                  <a:latin typeface="Verdana" pitchFamily="34" charset="0"/>
                </a:defRPr>
              </a:lvl1pPr>
              <a:lvl2pPr marL="742950" indent="-285750">
                <a:spcBef>
                  <a:spcPts val="600"/>
                </a:spcBef>
                <a:buClr>
                  <a:srgbClr val="1A2F58"/>
                </a:buClr>
                <a:buSzPct val="80000"/>
                <a:buFont typeface="Wingdings" pitchFamily="2" charset="2"/>
                <a:buChar char="à"/>
                <a:defRPr sz="1400">
                  <a:solidFill>
                    <a:srgbClr val="1A2F58"/>
                  </a:solidFill>
                  <a:latin typeface="Verdana" pitchFamily="34" charset="0"/>
                </a:defRPr>
              </a:lvl2pPr>
              <a:lvl3pPr marL="1143000" indent="-228600">
                <a:lnSpc>
                  <a:spcPct val="120000"/>
                </a:lnSpc>
                <a:spcBef>
                  <a:spcPct val="20000"/>
                </a:spcBef>
                <a:defRPr sz="2400">
                  <a:solidFill>
                    <a:schemeClr val="tx1"/>
                  </a:solidFill>
                  <a:latin typeface="Verdana" pitchFamily="34" charset="0"/>
                </a:defRPr>
              </a:lvl3pPr>
              <a:lvl4pPr marL="1600200" indent="-228600">
                <a:lnSpc>
                  <a:spcPct val="120000"/>
                </a:lnSpc>
                <a:spcBef>
                  <a:spcPct val="20000"/>
                </a:spcBef>
                <a:buChar char="–"/>
                <a:defRPr sz="2000">
                  <a:solidFill>
                    <a:schemeClr val="tx1"/>
                  </a:solidFill>
                  <a:latin typeface="Verdana" pitchFamily="34" charset="0"/>
                </a:defRPr>
              </a:lvl4pPr>
              <a:lvl5pPr marL="2057400" indent="-228600">
                <a:lnSpc>
                  <a:spcPct val="120000"/>
                </a:lnSpc>
                <a:spcBef>
                  <a:spcPct val="20000"/>
                </a:spcBef>
                <a:buChar char="»"/>
                <a:defRPr sz="2000">
                  <a:solidFill>
                    <a:schemeClr val="tx1"/>
                  </a:solidFill>
                  <a:latin typeface="Verdana" pitchFamily="34" charset="0"/>
                </a:defRPr>
              </a:lvl5pPr>
              <a:lvl6pPr marL="2514600" indent="-228600" eaLnBrk="0" fontAlgn="base" hangingPunct="0">
                <a:lnSpc>
                  <a:spcPct val="120000"/>
                </a:lnSpc>
                <a:spcBef>
                  <a:spcPct val="20000"/>
                </a:spcBef>
                <a:spcAft>
                  <a:spcPct val="0"/>
                </a:spcAft>
                <a:buChar char="»"/>
                <a:defRPr sz="2000">
                  <a:solidFill>
                    <a:schemeClr val="tx1"/>
                  </a:solidFill>
                  <a:latin typeface="Verdana" pitchFamily="34" charset="0"/>
                </a:defRPr>
              </a:lvl6pPr>
              <a:lvl7pPr marL="2971800" indent="-228600" eaLnBrk="0" fontAlgn="base" hangingPunct="0">
                <a:lnSpc>
                  <a:spcPct val="120000"/>
                </a:lnSpc>
                <a:spcBef>
                  <a:spcPct val="20000"/>
                </a:spcBef>
                <a:spcAft>
                  <a:spcPct val="0"/>
                </a:spcAft>
                <a:buChar char="»"/>
                <a:defRPr sz="2000">
                  <a:solidFill>
                    <a:schemeClr val="tx1"/>
                  </a:solidFill>
                  <a:latin typeface="Verdana" pitchFamily="34" charset="0"/>
                </a:defRPr>
              </a:lvl7pPr>
              <a:lvl8pPr marL="3429000" indent="-228600" eaLnBrk="0" fontAlgn="base" hangingPunct="0">
                <a:lnSpc>
                  <a:spcPct val="120000"/>
                </a:lnSpc>
                <a:spcBef>
                  <a:spcPct val="20000"/>
                </a:spcBef>
                <a:spcAft>
                  <a:spcPct val="0"/>
                </a:spcAft>
                <a:buChar char="»"/>
                <a:defRPr sz="2000">
                  <a:solidFill>
                    <a:schemeClr val="tx1"/>
                  </a:solidFill>
                  <a:latin typeface="Verdana" pitchFamily="34" charset="0"/>
                </a:defRPr>
              </a:lvl8pPr>
              <a:lvl9pPr marL="3886200" indent="-228600" eaLnBrk="0" fontAlgn="base" hangingPunct="0">
                <a:lnSpc>
                  <a:spcPct val="120000"/>
                </a:lnSpc>
                <a:spcBef>
                  <a:spcPct val="20000"/>
                </a:spcBef>
                <a:spcAft>
                  <a:spcPct val="0"/>
                </a:spcAft>
                <a:buChar char="»"/>
                <a:defRPr sz="2000">
                  <a:solidFill>
                    <a:schemeClr val="tx1"/>
                  </a:solidFill>
                  <a:latin typeface="Verdana" pitchFamily="34" charset="0"/>
                </a:defRPr>
              </a:lvl9pPr>
            </a:lstStyle>
            <a:p>
              <a:pPr>
                <a:lnSpc>
                  <a:spcPct val="100000"/>
                </a:lnSpc>
                <a:spcBef>
                  <a:spcPct val="0"/>
                </a:spcBef>
                <a:buClrTx/>
                <a:buFontTx/>
                <a:buNone/>
              </a:pPr>
              <a:endParaRPr lang="de-DE" altLang="de-DE" sz="2400">
                <a:solidFill>
                  <a:schemeClr val="tx1"/>
                </a:solidFill>
              </a:endParaRPr>
            </a:p>
          </p:txBody>
        </p:sp>
        <p:sp>
          <p:nvSpPr>
            <p:cNvPr id="3082" name="Rectangle 8"/>
            <p:cNvSpPr>
              <a:spLocks noChangeArrowheads="1"/>
            </p:cNvSpPr>
            <p:nvPr/>
          </p:nvSpPr>
          <p:spPr bwMode="auto">
            <a:xfrm>
              <a:off x="435" y="4207"/>
              <a:ext cx="109" cy="113"/>
            </a:xfrm>
            <a:prstGeom prst="rect">
              <a:avLst/>
            </a:prstGeom>
            <a:solidFill>
              <a:srgbClr val="876FA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lnSpc>
                  <a:spcPct val="120000"/>
                </a:lnSpc>
                <a:spcBef>
                  <a:spcPts val="600"/>
                </a:spcBef>
                <a:buClr>
                  <a:srgbClr val="4B729F"/>
                </a:buClr>
                <a:buFont typeface="Wingdings" pitchFamily="2" charset="2"/>
                <a:buChar char="Ü"/>
                <a:defRPr sz="1600">
                  <a:solidFill>
                    <a:srgbClr val="1A2F58"/>
                  </a:solidFill>
                  <a:latin typeface="Verdana" pitchFamily="34" charset="0"/>
                </a:defRPr>
              </a:lvl1pPr>
              <a:lvl2pPr marL="742950" indent="-285750">
                <a:spcBef>
                  <a:spcPts val="600"/>
                </a:spcBef>
                <a:buClr>
                  <a:srgbClr val="1A2F58"/>
                </a:buClr>
                <a:buSzPct val="80000"/>
                <a:buFont typeface="Wingdings" pitchFamily="2" charset="2"/>
                <a:buChar char="à"/>
                <a:defRPr sz="1400">
                  <a:solidFill>
                    <a:srgbClr val="1A2F58"/>
                  </a:solidFill>
                  <a:latin typeface="Verdana" pitchFamily="34" charset="0"/>
                </a:defRPr>
              </a:lvl2pPr>
              <a:lvl3pPr marL="1143000" indent="-228600">
                <a:lnSpc>
                  <a:spcPct val="120000"/>
                </a:lnSpc>
                <a:spcBef>
                  <a:spcPct val="20000"/>
                </a:spcBef>
                <a:defRPr sz="2400">
                  <a:solidFill>
                    <a:schemeClr val="tx1"/>
                  </a:solidFill>
                  <a:latin typeface="Verdana" pitchFamily="34" charset="0"/>
                </a:defRPr>
              </a:lvl3pPr>
              <a:lvl4pPr marL="1600200" indent="-228600">
                <a:lnSpc>
                  <a:spcPct val="120000"/>
                </a:lnSpc>
                <a:spcBef>
                  <a:spcPct val="20000"/>
                </a:spcBef>
                <a:buChar char="–"/>
                <a:defRPr sz="2000">
                  <a:solidFill>
                    <a:schemeClr val="tx1"/>
                  </a:solidFill>
                  <a:latin typeface="Verdana" pitchFamily="34" charset="0"/>
                </a:defRPr>
              </a:lvl4pPr>
              <a:lvl5pPr marL="2057400" indent="-228600">
                <a:lnSpc>
                  <a:spcPct val="120000"/>
                </a:lnSpc>
                <a:spcBef>
                  <a:spcPct val="20000"/>
                </a:spcBef>
                <a:buChar char="»"/>
                <a:defRPr sz="2000">
                  <a:solidFill>
                    <a:schemeClr val="tx1"/>
                  </a:solidFill>
                  <a:latin typeface="Verdana" pitchFamily="34" charset="0"/>
                </a:defRPr>
              </a:lvl5pPr>
              <a:lvl6pPr marL="2514600" indent="-228600" eaLnBrk="0" fontAlgn="base" hangingPunct="0">
                <a:lnSpc>
                  <a:spcPct val="120000"/>
                </a:lnSpc>
                <a:spcBef>
                  <a:spcPct val="20000"/>
                </a:spcBef>
                <a:spcAft>
                  <a:spcPct val="0"/>
                </a:spcAft>
                <a:buChar char="»"/>
                <a:defRPr sz="2000">
                  <a:solidFill>
                    <a:schemeClr val="tx1"/>
                  </a:solidFill>
                  <a:latin typeface="Verdana" pitchFamily="34" charset="0"/>
                </a:defRPr>
              </a:lvl6pPr>
              <a:lvl7pPr marL="2971800" indent="-228600" eaLnBrk="0" fontAlgn="base" hangingPunct="0">
                <a:lnSpc>
                  <a:spcPct val="120000"/>
                </a:lnSpc>
                <a:spcBef>
                  <a:spcPct val="20000"/>
                </a:spcBef>
                <a:spcAft>
                  <a:spcPct val="0"/>
                </a:spcAft>
                <a:buChar char="»"/>
                <a:defRPr sz="2000">
                  <a:solidFill>
                    <a:schemeClr val="tx1"/>
                  </a:solidFill>
                  <a:latin typeface="Verdana" pitchFamily="34" charset="0"/>
                </a:defRPr>
              </a:lvl7pPr>
              <a:lvl8pPr marL="3429000" indent="-228600" eaLnBrk="0" fontAlgn="base" hangingPunct="0">
                <a:lnSpc>
                  <a:spcPct val="120000"/>
                </a:lnSpc>
                <a:spcBef>
                  <a:spcPct val="20000"/>
                </a:spcBef>
                <a:spcAft>
                  <a:spcPct val="0"/>
                </a:spcAft>
                <a:buChar char="»"/>
                <a:defRPr sz="2000">
                  <a:solidFill>
                    <a:schemeClr val="tx1"/>
                  </a:solidFill>
                  <a:latin typeface="Verdana" pitchFamily="34" charset="0"/>
                </a:defRPr>
              </a:lvl8pPr>
              <a:lvl9pPr marL="3886200" indent="-228600" eaLnBrk="0" fontAlgn="base" hangingPunct="0">
                <a:lnSpc>
                  <a:spcPct val="120000"/>
                </a:lnSpc>
                <a:spcBef>
                  <a:spcPct val="20000"/>
                </a:spcBef>
                <a:spcAft>
                  <a:spcPct val="0"/>
                </a:spcAft>
                <a:buChar char="»"/>
                <a:defRPr sz="2000">
                  <a:solidFill>
                    <a:schemeClr val="tx1"/>
                  </a:solidFill>
                  <a:latin typeface="Verdana" pitchFamily="34" charset="0"/>
                </a:defRPr>
              </a:lvl9pPr>
            </a:lstStyle>
            <a:p>
              <a:pPr>
                <a:lnSpc>
                  <a:spcPct val="100000"/>
                </a:lnSpc>
                <a:spcBef>
                  <a:spcPct val="0"/>
                </a:spcBef>
                <a:buClrTx/>
                <a:buFontTx/>
                <a:buNone/>
              </a:pPr>
              <a:endParaRPr lang="de-DE" altLang="de-DE" sz="2400">
                <a:solidFill>
                  <a:schemeClr val="tx1"/>
                </a:solidFill>
              </a:endParaRPr>
            </a:p>
          </p:txBody>
        </p:sp>
        <p:sp>
          <p:nvSpPr>
            <p:cNvPr id="3083" name="Rectangle 9"/>
            <p:cNvSpPr>
              <a:spLocks noChangeArrowheads="1"/>
            </p:cNvSpPr>
            <p:nvPr/>
          </p:nvSpPr>
          <p:spPr bwMode="auto">
            <a:xfrm>
              <a:off x="544" y="4207"/>
              <a:ext cx="109" cy="113"/>
            </a:xfrm>
            <a:prstGeom prst="rect">
              <a:avLst/>
            </a:prstGeom>
            <a:solidFill>
              <a:srgbClr val="865C3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lnSpc>
                  <a:spcPct val="120000"/>
                </a:lnSpc>
                <a:spcBef>
                  <a:spcPts val="600"/>
                </a:spcBef>
                <a:buClr>
                  <a:srgbClr val="4B729F"/>
                </a:buClr>
                <a:buFont typeface="Wingdings" pitchFamily="2" charset="2"/>
                <a:buChar char="Ü"/>
                <a:defRPr sz="1600">
                  <a:solidFill>
                    <a:srgbClr val="1A2F58"/>
                  </a:solidFill>
                  <a:latin typeface="Verdana" pitchFamily="34" charset="0"/>
                </a:defRPr>
              </a:lvl1pPr>
              <a:lvl2pPr marL="742950" indent="-285750">
                <a:spcBef>
                  <a:spcPts val="600"/>
                </a:spcBef>
                <a:buClr>
                  <a:srgbClr val="1A2F58"/>
                </a:buClr>
                <a:buSzPct val="80000"/>
                <a:buFont typeface="Wingdings" pitchFamily="2" charset="2"/>
                <a:buChar char="à"/>
                <a:defRPr sz="1400">
                  <a:solidFill>
                    <a:srgbClr val="1A2F58"/>
                  </a:solidFill>
                  <a:latin typeface="Verdana" pitchFamily="34" charset="0"/>
                </a:defRPr>
              </a:lvl2pPr>
              <a:lvl3pPr marL="1143000" indent="-228600">
                <a:lnSpc>
                  <a:spcPct val="120000"/>
                </a:lnSpc>
                <a:spcBef>
                  <a:spcPct val="20000"/>
                </a:spcBef>
                <a:defRPr sz="2400">
                  <a:solidFill>
                    <a:schemeClr val="tx1"/>
                  </a:solidFill>
                  <a:latin typeface="Verdana" pitchFamily="34" charset="0"/>
                </a:defRPr>
              </a:lvl3pPr>
              <a:lvl4pPr marL="1600200" indent="-228600">
                <a:lnSpc>
                  <a:spcPct val="120000"/>
                </a:lnSpc>
                <a:spcBef>
                  <a:spcPct val="20000"/>
                </a:spcBef>
                <a:buChar char="–"/>
                <a:defRPr sz="2000">
                  <a:solidFill>
                    <a:schemeClr val="tx1"/>
                  </a:solidFill>
                  <a:latin typeface="Verdana" pitchFamily="34" charset="0"/>
                </a:defRPr>
              </a:lvl4pPr>
              <a:lvl5pPr marL="2057400" indent="-228600">
                <a:lnSpc>
                  <a:spcPct val="120000"/>
                </a:lnSpc>
                <a:spcBef>
                  <a:spcPct val="20000"/>
                </a:spcBef>
                <a:buChar char="»"/>
                <a:defRPr sz="2000">
                  <a:solidFill>
                    <a:schemeClr val="tx1"/>
                  </a:solidFill>
                  <a:latin typeface="Verdana" pitchFamily="34" charset="0"/>
                </a:defRPr>
              </a:lvl5pPr>
              <a:lvl6pPr marL="2514600" indent="-228600" eaLnBrk="0" fontAlgn="base" hangingPunct="0">
                <a:lnSpc>
                  <a:spcPct val="120000"/>
                </a:lnSpc>
                <a:spcBef>
                  <a:spcPct val="20000"/>
                </a:spcBef>
                <a:spcAft>
                  <a:spcPct val="0"/>
                </a:spcAft>
                <a:buChar char="»"/>
                <a:defRPr sz="2000">
                  <a:solidFill>
                    <a:schemeClr val="tx1"/>
                  </a:solidFill>
                  <a:latin typeface="Verdana" pitchFamily="34" charset="0"/>
                </a:defRPr>
              </a:lvl6pPr>
              <a:lvl7pPr marL="2971800" indent="-228600" eaLnBrk="0" fontAlgn="base" hangingPunct="0">
                <a:lnSpc>
                  <a:spcPct val="120000"/>
                </a:lnSpc>
                <a:spcBef>
                  <a:spcPct val="20000"/>
                </a:spcBef>
                <a:spcAft>
                  <a:spcPct val="0"/>
                </a:spcAft>
                <a:buChar char="»"/>
                <a:defRPr sz="2000">
                  <a:solidFill>
                    <a:schemeClr val="tx1"/>
                  </a:solidFill>
                  <a:latin typeface="Verdana" pitchFamily="34" charset="0"/>
                </a:defRPr>
              </a:lvl7pPr>
              <a:lvl8pPr marL="3429000" indent="-228600" eaLnBrk="0" fontAlgn="base" hangingPunct="0">
                <a:lnSpc>
                  <a:spcPct val="120000"/>
                </a:lnSpc>
                <a:spcBef>
                  <a:spcPct val="20000"/>
                </a:spcBef>
                <a:spcAft>
                  <a:spcPct val="0"/>
                </a:spcAft>
                <a:buChar char="»"/>
                <a:defRPr sz="2000">
                  <a:solidFill>
                    <a:schemeClr val="tx1"/>
                  </a:solidFill>
                  <a:latin typeface="Verdana" pitchFamily="34" charset="0"/>
                </a:defRPr>
              </a:lvl8pPr>
              <a:lvl9pPr marL="3886200" indent="-228600" eaLnBrk="0" fontAlgn="base" hangingPunct="0">
                <a:lnSpc>
                  <a:spcPct val="120000"/>
                </a:lnSpc>
                <a:spcBef>
                  <a:spcPct val="20000"/>
                </a:spcBef>
                <a:spcAft>
                  <a:spcPct val="0"/>
                </a:spcAft>
                <a:buChar char="»"/>
                <a:defRPr sz="2000">
                  <a:solidFill>
                    <a:schemeClr val="tx1"/>
                  </a:solidFill>
                  <a:latin typeface="Verdana" pitchFamily="34" charset="0"/>
                </a:defRPr>
              </a:lvl9pPr>
            </a:lstStyle>
            <a:p>
              <a:pPr>
                <a:lnSpc>
                  <a:spcPct val="100000"/>
                </a:lnSpc>
                <a:spcBef>
                  <a:spcPct val="0"/>
                </a:spcBef>
                <a:buClrTx/>
                <a:buFontTx/>
                <a:buNone/>
              </a:pPr>
              <a:endParaRPr lang="de-DE" altLang="de-DE" sz="2400">
                <a:solidFill>
                  <a:schemeClr val="tx1"/>
                </a:solidFill>
              </a:endParaRPr>
            </a:p>
          </p:txBody>
        </p:sp>
        <p:sp>
          <p:nvSpPr>
            <p:cNvPr id="3084" name="Rectangle 10"/>
            <p:cNvSpPr>
              <a:spLocks noChangeArrowheads="1"/>
            </p:cNvSpPr>
            <p:nvPr/>
          </p:nvSpPr>
          <p:spPr bwMode="auto">
            <a:xfrm>
              <a:off x="653" y="4207"/>
              <a:ext cx="109" cy="113"/>
            </a:xfrm>
            <a:prstGeom prst="rect">
              <a:avLst/>
            </a:prstGeom>
            <a:solidFill>
              <a:srgbClr val="0093D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lnSpc>
                  <a:spcPct val="120000"/>
                </a:lnSpc>
                <a:spcBef>
                  <a:spcPts val="600"/>
                </a:spcBef>
                <a:buClr>
                  <a:srgbClr val="4B729F"/>
                </a:buClr>
                <a:buFont typeface="Wingdings" pitchFamily="2" charset="2"/>
                <a:buChar char="Ü"/>
                <a:defRPr sz="1600">
                  <a:solidFill>
                    <a:srgbClr val="1A2F58"/>
                  </a:solidFill>
                  <a:latin typeface="Verdana" pitchFamily="34" charset="0"/>
                </a:defRPr>
              </a:lvl1pPr>
              <a:lvl2pPr marL="742950" indent="-285750">
                <a:spcBef>
                  <a:spcPts val="600"/>
                </a:spcBef>
                <a:buClr>
                  <a:srgbClr val="1A2F58"/>
                </a:buClr>
                <a:buSzPct val="80000"/>
                <a:buFont typeface="Wingdings" pitchFamily="2" charset="2"/>
                <a:buChar char="à"/>
                <a:defRPr sz="1400">
                  <a:solidFill>
                    <a:srgbClr val="1A2F58"/>
                  </a:solidFill>
                  <a:latin typeface="Verdana" pitchFamily="34" charset="0"/>
                </a:defRPr>
              </a:lvl2pPr>
              <a:lvl3pPr marL="1143000" indent="-228600">
                <a:lnSpc>
                  <a:spcPct val="120000"/>
                </a:lnSpc>
                <a:spcBef>
                  <a:spcPct val="20000"/>
                </a:spcBef>
                <a:defRPr sz="2400">
                  <a:solidFill>
                    <a:schemeClr val="tx1"/>
                  </a:solidFill>
                  <a:latin typeface="Verdana" pitchFamily="34" charset="0"/>
                </a:defRPr>
              </a:lvl3pPr>
              <a:lvl4pPr marL="1600200" indent="-228600">
                <a:lnSpc>
                  <a:spcPct val="120000"/>
                </a:lnSpc>
                <a:spcBef>
                  <a:spcPct val="20000"/>
                </a:spcBef>
                <a:buChar char="–"/>
                <a:defRPr sz="2000">
                  <a:solidFill>
                    <a:schemeClr val="tx1"/>
                  </a:solidFill>
                  <a:latin typeface="Verdana" pitchFamily="34" charset="0"/>
                </a:defRPr>
              </a:lvl4pPr>
              <a:lvl5pPr marL="2057400" indent="-228600">
                <a:lnSpc>
                  <a:spcPct val="120000"/>
                </a:lnSpc>
                <a:spcBef>
                  <a:spcPct val="20000"/>
                </a:spcBef>
                <a:buChar char="»"/>
                <a:defRPr sz="2000">
                  <a:solidFill>
                    <a:schemeClr val="tx1"/>
                  </a:solidFill>
                  <a:latin typeface="Verdana" pitchFamily="34" charset="0"/>
                </a:defRPr>
              </a:lvl5pPr>
              <a:lvl6pPr marL="2514600" indent="-228600" eaLnBrk="0" fontAlgn="base" hangingPunct="0">
                <a:lnSpc>
                  <a:spcPct val="120000"/>
                </a:lnSpc>
                <a:spcBef>
                  <a:spcPct val="20000"/>
                </a:spcBef>
                <a:spcAft>
                  <a:spcPct val="0"/>
                </a:spcAft>
                <a:buChar char="»"/>
                <a:defRPr sz="2000">
                  <a:solidFill>
                    <a:schemeClr val="tx1"/>
                  </a:solidFill>
                  <a:latin typeface="Verdana" pitchFamily="34" charset="0"/>
                </a:defRPr>
              </a:lvl6pPr>
              <a:lvl7pPr marL="2971800" indent="-228600" eaLnBrk="0" fontAlgn="base" hangingPunct="0">
                <a:lnSpc>
                  <a:spcPct val="120000"/>
                </a:lnSpc>
                <a:spcBef>
                  <a:spcPct val="20000"/>
                </a:spcBef>
                <a:spcAft>
                  <a:spcPct val="0"/>
                </a:spcAft>
                <a:buChar char="»"/>
                <a:defRPr sz="2000">
                  <a:solidFill>
                    <a:schemeClr val="tx1"/>
                  </a:solidFill>
                  <a:latin typeface="Verdana" pitchFamily="34" charset="0"/>
                </a:defRPr>
              </a:lvl7pPr>
              <a:lvl8pPr marL="3429000" indent="-228600" eaLnBrk="0" fontAlgn="base" hangingPunct="0">
                <a:lnSpc>
                  <a:spcPct val="120000"/>
                </a:lnSpc>
                <a:spcBef>
                  <a:spcPct val="20000"/>
                </a:spcBef>
                <a:spcAft>
                  <a:spcPct val="0"/>
                </a:spcAft>
                <a:buChar char="»"/>
                <a:defRPr sz="2000">
                  <a:solidFill>
                    <a:schemeClr val="tx1"/>
                  </a:solidFill>
                  <a:latin typeface="Verdana" pitchFamily="34" charset="0"/>
                </a:defRPr>
              </a:lvl8pPr>
              <a:lvl9pPr marL="3886200" indent="-228600" eaLnBrk="0" fontAlgn="base" hangingPunct="0">
                <a:lnSpc>
                  <a:spcPct val="120000"/>
                </a:lnSpc>
                <a:spcBef>
                  <a:spcPct val="20000"/>
                </a:spcBef>
                <a:spcAft>
                  <a:spcPct val="0"/>
                </a:spcAft>
                <a:buChar char="»"/>
                <a:defRPr sz="2000">
                  <a:solidFill>
                    <a:schemeClr val="tx1"/>
                  </a:solidFill>
                  <a:latin typeface="Verdana" pitchFamily="34" charset="0"/>
                </a:defRPr>
              </a:lvl9pPr>
            </a:lstStyle>
            <a:p>
              <a:pPr>
                <a:lnSpc>
                  <a:spcPct val="100000"/>
                </a:lnSpc>
                <a:spcBef>
                  <a:spcPct val="0"/>
                </a:spcBef>
                <a:buClrTx/>
                <a:buFontTx/>
                <a:buNone/>
              </a:pPr>
              <a:endParaRPr lang="de-DE" altLang="de-DE" sz="2400">
                <a:solidFill>
                  <a:schemeClr val="tx1"/>
                </a:solidFill>
              </a:endParaRPr>
            </a:p>
          </p:txBody>
        </p:sp>
        <p:sp>
          <p:nvSpPr>
            <p:cNvPr id="3085" name="Rectangle 11"/>
            <p:cNvSpPr>
              <a:spLocks noChangeArrowheads="1"/>
            </p:cNvSpPr>
            <p:nvPr/>
          </p:nvSpPr>
          <p:spPr bwMode="auto">
            <a:xfrm>
              <a:off x="762" y="4207"/>
              <a:ext cx="108" cy="113"/>
            </a:xfrm>
            <a:prstGeom prst="rect">
              <a:avLst/>
            </a:prstGeom>
            <a:solidFill>
              <a:srgbClr val="42172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lnSpc>
                  <a:spcPct val="120000"/>
                </a:lnSpc>
                <a:spcBef>
                  <a:spcPts val="600"/>
                </a:spcBef>
                <a:buClr>
                  <a:srgbClr val="4B729F"/>
                </a:buClr>
                <a:buFont typeface="Wingdings" pitchFamily="2" charset="2"/>
                <a:buChar char="Ü"/>
                <a:defRPr sz="1600">
                  <a:solidFill>
                    <a:srgbClr val="1A2F58"/>
                  </a:solidFill>
                  <a:latin typeface="Verdana" pitchFamily="34" charset="0"/>
                </a:defRPr>
              </a:lvl1pPr>
              <a:lvl2pPr marL="742950" indent="-285750">
                <a:spcBef>
                  <a:spcPts val="600"/>
                </a:spcBef>
                <a:buClr>
                  <a:srgbClr val="1A2F58"/>
                </a:buClr>
                <a:buSzPct val="80000"/>
                <a:buFont typeface="Wingdings" pitchFamily="2" charset="2"/>
                <a:buChar char="à"/>
                <a:defRPr sz="1400">
                  <a:solidFill>
                    <a:srgbClr val="1A2F58"/>
                  </a:solidFill>
                  <a:latin typeface="Verdana" pitchFamily="34" charset="0"/>
                </a:defRPr>
              </a:lvl2pPr>
              <a:lvl3pPr marL="1143000" indent="-228600">
                <a:lnSpc>
                  <a:spcPct val="120000"/>
                </a:lnSpc>
                <a:spcBef>
                  <a:spcPct val="20000"/>
                </a:spcBef>
                <a:defRPr sz="2400">
                  <a:solidFill>
                    <a:schemeClr val="tx1"/>
                  </a:solidFill>
                  <a:latin typeface="Verdana" pitchFamily="34" charset="0"/>
                </a:defRPr>
              </a:lvl3pPr>
              <a:lvl4pPr marL="1600200" indent="-228600">
                <a:lnSpc>
                  <a:spcPct val="120000"/>
                </a:lnSpc>
                <a:spcBef>
                  <a:spcPct val="20000"/>
                </a:spcBef>
                <a:buChar char="–"/>
                <a:defRPr sz="2000">
                  <a:solidFill>
                    <a:schemeClr val="tx1"/>
                  </a:solidFill>
                  <a:latin typeface="Verdana" pitchFamily="34" charset="0"/>
                </a:defRPr>
              </a:lvl4pPr>
              <a:lvl5pPr marL="2057400" indent="-228600">
                <a:lnSpc>
                  <a:spcPct val="120000"/>
                </a:lnSpc>
                <a:spcBef>
                  <a:spcPct val="20000"/>
                </a:spcBef>
                <a:buChar char="»"/>
                <a:defRPr sz="2000">
                  <a:solidFill>
                    <a:schemeClr val="tx1"/>
                  </a:solidFill>
                  <a:latin typeface="Verdana" pitchFamily="34" charset="0"/>
                </a:defRPr>
              </a:lvl5pPr>
              <a:lvl6pPr marL="2514600" indent="-228600" eaLnBrk="0" fontAlgn="base" hangingPunct="0">
                <a:lnSpc>
                  <a:spcPct val="120000"/>
                </a:lnSpc>
                <a:spcBef>
                  <a:spcPct val="20000"/>
                </a:spcBef>
                <a:spcAft>
                  <a:spcPct val="0"/>
                </a:spcAft>
                <a:buChar char="»"/>
                <a:defRPr sz="2000">
                  <a:solidFill>
                    <a:schemeClr val="tx1"/>
                  </a:solidFill>
                  <a:latin typeface="Verdana" pitchFamily="34" charset="0"/>
                </a:defRPr>
              </a:lvl6pPr>
              <a:lvl7pPr marL="2971800" indent="-228600" eaLnBrk="0" fontAlgn="base" hangingPunct="0">
                <a:lnSpc>
                  <a:spcPct val="120000"/>
                </a:lnSpc>
                <a:spcBef>
                  <a:spcPct val="20000"/>
                </a:spcBef>
                <a:spcAft>
                  <a:spcPct val="0"/>
                </a:spcAft>
                <a:buChar char="»"/>
                <a:defRPr sz="2000">
                  <a:solidFill>
                    <a:schemeClr val="tx1"/>
                  </a:solidFill>
                  <a:latin typeface="Verdana" pitchFamily="34" charset="0"/>
                </a:defRPr>
              </a:lvl7pPr>
              <a:lvl8pPr marL="3429000" indent="-228600" eaLnBrk="0" fontAlgn="base" hangingPunct="0">
                <a:lnSpc>
                  <a:spcPct val="120000"/>
                </a:lnSpc>
                <a:spcBef>
                  <a:spcPct val="20000"/>
                </a:spcBef>
                <a:spcAft>
                  <a:spcPct val="0"/>
                </a:spcAft>
                <a:buChar char="»"/>
                <a:defRPr sz="2000">
                  <a:solidFill>
                    <a:schemeClr val="tx1"/>
                  </a:solidFill>
                  <a:latin typeface="Verdana" pitchFamily="34" charset="0"/>
                </a:defRPr>
              </a:lvl8pPr>
              <a:lvl9pPr marL="3886200" indent="-228600" eaLnBrk="0" fontAlgn="base" hangingPunct="0">
                <a:lnSpc>
                  <a:spcPct val="120000"/>
                </a:lnSpc>
                <a:spcBef>
                  <a:spcPct val="20000"/>
                </a:spcBef>
                <a:spcAft>
                  <a:spcPct val="0"/>
                </a:spcAft>
                <a:buChar char="»"/>
                <a:defRPr sz="2000">
                  <a:solidFill>
                    <a:schemeClr val="tx1"/>
                  </a:solidFill>
                  <a:latin typeface="Verdana" pitchFamily="34" charset="0"/>
                </a:defRPr>
              </a:lvl9pPr>
            </a:lstStyle>
            <a:p>
              <a:pPr>
                <a:lnSpc>
                  <a:spcPct val="100000"/>
                </a:lnSpc>
                <a:spcBef>
                  <a:spcPct val="0"/>
                </a:spcBef>
                <a:buClrTx/>
                <a:buFontTx/>
                <a:buNone/>
              </a:pPr>
              <a:endParaRPr lang="de-DE" altLang="de-DE" sz="2400">
                <a:solidFill>
                  <a:schemeClr val="tx1"/>
                </a:solidFill>
              </a:endParaRPr>
            </a:p>
          </p:txBody>
        </p:sp>
        <p:sp>
          <p:nvSpPr>
            <p:cNvPr id="3086" name="Rectangle 12"/>
            <p:cNvSpPr>
              <a:spLocks noChangeArrowheads="1"/>
            </p:cNvSpPr>
            <p:nvPr/>
          </p:nvSpPr>
          <p:spPr bwMode="auto">
            <a:xfrm>
              <a:off x="870" y="4207"/>
              <a:ext cx="109" cy="113"/>
            </a:xfrm>
            <a:prstGeom prst="rect">
              <a:avLst/>
            </a:prstGeom>
            <a:solidFill>
              <a:srgbClr val="C07F3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lnSpc>
                  <a:spcPct val="120000"/>
                </a:lnSpc>
                <a:spcBef>
                  <a:spcPts val="600"/>
                </a:spcBef>
                <a:buClr>
                  <a:srgbClr val="4B729F"/>
                </a:buClr>
                <a:buFont typeface="Wingdings" pitchFamily="2" charset="2"/>
                <a:buChar char="Ü"/>
                <a:defRPr sz="1600">
                  <a:solidFill>
                    <a:srgbClr val="1A2F58"/>
                  </a:solidFill>
                  <a:latin typeface="Verdana" pitchFamily="34" charset="0"/>
                </a:defRPr>
              </a:lvl1pPr>
              <a:lvl2pPr marL="742950" indent="-285750">
                <a:spcBef>
                  <a:spcPts val="600"/>
                </a:spcBef>
                <a:buClr>
                  <a:srgbClr val="1A2F58"/>
                </a:buClr>
                <a:buSzPct val="80000"/>
                <a:buFont typeface="Wingdings" pitchFamily="2" charset="2"/>
                <a:buChar char="à"/>
                <a:defRPr sz="1400">
                  <a:solidFill>
                    <a:srgbClr val="1A2F58"/>
                  </a:solidFill>
                  <a:latin typeface="Verdana" pitchFamily="34" charset="0"/>
                </a:defRPr>
              </a:lvl2pPr>
              <a:lvl3pPr marL="1143000" indent="-228600">
                <a:lnSpc>
                  <a:spcPct val="120000"/>
                </a:lnSpc>
                <a:spcBef>
                  <a:spcPct val="20000"/>
                </a:spcBef>
                <a:defRPr sz="2400">
                  <a:solidFill>
                    <a:schemeClr val="tx1"/>
                  </a:solidFill>
                  <a:latin typeface="Verdana" pitchFamily="34" charset="0"/>
                </a:defRPr>
              </a:lvl3pPr>
              <a:lvl4pPr marL="1600200" indent="-228600">
                <a:lnSpc>
                  <a:spcPct val="120000"/>
                </a:lnSpc>
                <a:spcBef>
                  <a:spcPct val="20000"/>
                </a:spcBef>
                <a:buChar char="–"/>
                <a:defRPr sz="2000">
                  <a:solidFill>
                    <a:schemeClr val="tx1"/>
                  </a:solidFill>
                  <a:latin typeface="Verdana" pitchFamily="34" charset="0"/>
                </a:defRPr>
              </a:lvl4pPr>
              <a:lvl5pPr marL="2057400" indent="-228600">
                <a:lnSpc>
                  <a:spcPct val="120000"/>
                </a:lnSpc>
                <a:spcBef>
                  <a:spcPct val="20000"/>
                </a:spcBef>
                <a:buChar char="»"/>
                <a:defRPr sz="2000">
                  <a:solidFill>
                    <a:schemeClr val="tx1"/>
                  </a:solidFill>
                  <a:latin typeface="Verdana" pitchFamily="34" charset="0"/>
                </a:defRPr>
              </a:lvl5pPr>
              <a:lvl6pPr marL="2514600" indent="-228600" eaLnBrk="0" fontAlgn="base" hangingPunct="0">
                <a:lnSpc>
                  <a:spcPct val="120000"/>
                </a:lnSpc>
                <a:spcBef>
                  <a:spcPct val="20000"/>
                </a:spcBef>
                <a:spcAft>
                  <a:spcPct val="0"/>
                </a:spcAft>
                <a:buChar char="»"/>
                <a:defRPr sz="2000">
                  <a:solidFill>
                    <a:schemeClr val="tx1"/>
                  </a:solidFill>
                  <a:latin typeface="Verdana" pitchFamily="34" charset="0"/>
                </a:defRPr>
              </a:lvl6pPr>
              <a:lvl7pPr marL="2971800" indent="-228600" eaLnBrk="0" fontAlgn="base" hangingPunct="0">
                <a:lnSpc>
                  <a:spcPct val="120000"/>
                </a:lnSpc>
                <a:spcBef>
                  <a:spcPct val="20000"/>
                </a:spcBef>
                <a:spcAft>
                  <a:spcPct val="0"/>
                </a:spcAft>
                <a:buChar char="»"/>
                <a:defRPr sz="2000">
                  <a:solidFill>
                    <a:schemeClr val="tx1"/>
                  </a:solidFill>
                  <a:latin typeface="Verdana" pitchFamily="34" charset="0"/>
                </a:defRPr>
              </a:lvl7pPr>
              <a:lvl8pPr marL="3429000" indent="-228600" eaLnBrk="0" fontAlgn="base" hangingPunct="0">
                <a:lnSpc>
                  <a:spcPct val="120000"/>
                </a:lnSpc>
                <a:spcBef>
                  <a:spcPct val="20000"/>
                </a:spcBef>
                <a:spcAft>
                  <a:spcPct val="0"/>
                </a:spcAft>
                <a:buChar char="»"/>
                <a:defRPr sz="2000">
                  <a:solidFill>
                    <a:schemeClr val="tx1"/>
                  </a:solidFill>
                  <a:latin typeface="Verdana" pitchFamily="34" charset="0"/>
                </a:defRPr>
              </a:lvl8pPr>
              <a:lvl9pPr marL="3886200" indent="-228600" eaLnBrk="0" fontAlgn="base" hangingPunct="0">
                <a:lnSpc>
                  <a:spcPct val="120000"/>
                </a:lnSpc>
                <a:spcBef>
                  <a:spcPct val="20000"/>
                </a:spcBef>
                <a:spcAft>
                  <a:spcPct val="0"/>
                </a:spcAft>
                <a:buChar char="»"/>
                <a:defRPr sz="2000">
                  <a:solidFill>
                    <a:schemeClr val="tx1"/>
                  </a:solidFill>
                  <a:latin typeface="Verdana" pitchFamily="34" charset="0"/>
                </a:defRPr>
              </a:lvl9pPr>
            </a:lstStyle>
            <a:p>
              <a:pPr>
                <a:lnSpc>
                  <a:spcPct val="100000"/>
                </a:lnSpc>
                <a:spcBef>
                  <a:spcPct val="0"/>
                </a:spcBef>
                <a:buClrTx/>
                <a:buFontTx/>
                <a:buNone/>
              </a:pPr>
              <a:endParaRPr lang="de-DE" altLang="de-DE" sz="2400">
                <a:solidFill>
                  <a:schemeClr val="tx1"/>
                </a:solidFill>
              </a:endParaRPr>
            </a:p>
          </p:txBody>
        </p:sp>
        <p:sp>
          <p:nvSpPr>
            <p:cNvPr id="3087" name="Rectangle 13"/>
            <p:cNvSpPr>
              <a:spLocks noChangeArrowheads="1"/>
            </p:cNvSpPr>
            <p:nvPr/>
          </p:nvSpPr>
          <p:spPr bwMode="auto">
            <a:xfrm>
              <a:off x="979" y="4207"/>
              <a:ext cx="109" cy="113"/>
            </a:xfrm>
            <a:prstGeom prst="rect">
              <a:avLst/>
            </a:prstGeom>
            <a:solidFill>
              <a:srgbClr val="005B4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lnSpc>
                  <a:spcPct val="120000"/>
                </a:lnSpc>
                <a:spcBef>
                  <a:spcPts val="600"/>
                </a:spcBef>
                <a:buClr>
                  <a:srgbClr val="4B729F"/>
                </a:buClr>
                <a:buFont typeface="Wingdings" pitchFamily="2" charset="2"/>
                <a:buChar char="Ü"/>
                <a:defRPr sz="1600">
                  <a:solidFill>
                    <a:srgbClr val="1A2F58"/>
                  </a:solidFill>
                  <a:latin typeface="Verdana" pitchFamily="34" charset="0"/>
                </a:defRPr>
              </a:lvl1pPr>
              <a:lvl2pPr marL="742950" indent="-285750">
                <a:spcBef>
                  <a:spcPts val="600"/>
                </a:spcBef>
                <a:buClr>
                  <a:srgbClr val="1A2F58"/>
                </a:buClr>
                <a:buSzPct val="80000"/>
                <a:buFont typeface="Wingdings" pitchFamily="2" charset="2"/>
                <a:buChar char="à"/>
                <a:defRPr sz="1400">
                  <a:solidFill>
                    <a:srgbClr val="1A2F58"/>
                  </a:solidFill>
                  <a:latin typeface="Verdana" pitchFamily="34" charset="0"/>
                </a:defRPr>
              </a:lvl2pPr>
              <a:lvl3pPr marL="1143000" indent="-228600">
                <a:lnSpc>
                  <a:spcPct val="120000"/>
                </a:lnSpc>
                <a:spcBef>
                  <a:spcPct val="20000"/>
                </a:spcBef>
                <a:defRPr sz="2400">
                  <a:solidFill>
                    <a:schemeClr val="tx1"/>
                  </a:solidFill>
                  <a:latin typeface="Verdana" pitchFamily="34" charset="0"/>
                </a:defRPr>
              </a:lvl3pPr>
              <a:lvl4pPr marL="1600200" indent="-228600">
                <a:lnSpc>
                  <a:spcPct val="120000"/>
                </a:lnSpc>
                <a:spcBef>
                  <a:spcPct val="20000"/>
                </a:spcBef>
                <a:buChar char="–"/>
                <a:defRPr sz="2000">
                  <a:solidFill>
                    <a:schemeClr val="tx1"/>
                  </a:solidFill>
                  <a:latin typeface="Verdana" pitchFamily="34" charset="0"/>
                </a:defRPr>
              </a:lvl4pPr>
              <a:lvl5pPr marL="2057400" indent="-228600">
                <a:lnSpc>
                  <a:spcPct val="120000"/>
                </a:lnSpc>
                <a:spcBef>
                  <a:spcPct val="20000"/>
                </a:spcBef>
                <a:buChar char="»"/>
                <a:defRPr sz="2000">
                  <a:solidFill>
                    <a:schemeClr val="tx1"/>
                  </a:solidFill>
                  <a:latin typeface="Verdana" pitchFamily="34" charset="0"/>
                </a:defRPr>
              </a:lvl5pPr>
              <a:lvl6pPr marL="2514600" indent="-228600" eaLnBrk="0" fontAlgn="base" hangingPunct="0">
                <a:lnSpc>
                  <a:spcPct val="120000"/>
                </a:lnSpc>
                <a:spcBef>
                  <a:spcPct val="20000"/>
                </a:spcBef>
                <a:spcAft>
                  <a:spcPct val="0"/>
                </a:spcAft>
                <a:buChar char="»"/>
                <a:defRPr sz="2000">
                  <a:solidFill>
                    <a:schemeClr val="tx1"/>
                  </a:solidFill>
                  <a:latin typeface="Verdana" pitchFamily="34" charset="0"/>
                </a:defRPr>
              </a:lvl6pPr>
              <a:lvl7pPr marL="2971800" indent="-228600" eaLnBrk="0" fontAlgn="base" hangingPunct="0">
                <a:lnSpc>
                  <a:spcPct val="120000"/>
                </a:lnSpc>
                <a:spcBef>
                  <a:spcPct val="20000"/>
                </a:spcBef>
                <a:spcAft>
                  <a:spcPct val="0"/>
                </a:spcAft>
                <a:buChar char="»"/>
                <a:defRPr sz="2000">
                  <a:solidFill>
                    <a:schemeClr val="tx1"/>
                  </a:solidFill>
                  <a:latin typeface="Verdana" pitchFamily="34" charset="0"/>
                </a:defRPr>
              </a:lvl7pPr>
              <a:lvl8pPr marL="3429000" indent="-228600" eaLnBrk="0" fontAlgn="base" hangingPunct="0">
                <a:lnSpc>
                  <a:spcPct val="120000"/>
                </a:lnSpc>
                <a:spcBef>
                  <a:spcPct val="20000"/>
                </a:spcBef>
                <a:spcAft>
                  <a:spcPct val="0"/>
                </a:spcAft>
                <a:buChar char="»"/>
                <a:defRPr sz="2000">
                  <a:solidFill>
                    <a:schemeClr val="tx1"/>
                  </a:solidFill>
                  <a:latin typeface="Verdana" pitchFamily="34" charset="0"/>
                </a:defRPr>
              </a:lvl8pPr>
              <a:lvl9pPr marL="3886200" indent="-228600" eaLnBrk="0" fontAlgn="base" hangingPunct="0">
                <a:lnSpc>
                  <a:spcPct val="120000"/>
                </a:lnSpc>
                <a:spcBef>
                  <a:spcPct val="20000"/>
                </a:spcBef>
                <a:spcAft>
                  <a:spcPct val="0"/>
                </a:spcAft>
                <a:buChar char="»"/>
                <a:defRPr sz="2000">
                  <a:solidFill>
                    <a:schemeClr val="tx1"/>
                  </a:solidFill>
                  <a:latin typeface="Verdana" pitchFamily="34" charset="0"/>
                </a:defRPr>
              </a:lvl9pPr>
            </a:lstStyle>
            <a:p>
              <a:pPr>
                <a:lnSpc>
                  <a:spcPct val="100000"/>
                </a:lnSpc>
                <a:spcBef>
                  <a:spcPct val="0"/>
                </a:spcBef>
                <a:buClrTx/>
                <a:buFontTx/>
                <a:buNone/>
              </a:pPr>
              <a:endParaRPr lang="de-DE" altLang="de-DE" sz="2400">
                <a:solidFill>
                  <a:schemeClr val="tx1"/>
                </a:solidFill>
              </a:endParaRPr>
            </a:p>
          </p:txBody>
        </p:sp>
        <p:sp>
          <p:nvSpPr>
            <p:cNvPr id="3088" name="Rectangle 14"/>
            <p:cNvSpPr>
              <a:spLocks noChangeArrowheads="1"/>
            </p:cNvSpPr>
            <p:nvPr/>
          </p:nvSpPr>
          <p:spPr bwMode="auto">
            <a:xfrm>
              <a:off x="1088" y="4207"/>
              <a:ext cx="109" cy="113"/>
            </a:xfrm>
            <a:prstGeom prst="rect">
              <a:avLst/>
            </a:prstGeom>
            <a:solidFill>
              <a:srgbClr val="2F215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lnSpc>
                  <a:spcPct val="120000"/>
                </a:lnSpc>
                <a:spcBef>
                  <a:spcPts val="600"/>
                </a:spcBef>
                <a:buClr>
                  <a:srgbClr val="4B729F"/>
                </a:buClr>
                <a:buFont typeface="Wingdings" pitchFamily="2" charset="2"/>
                <a:buChar char="Ü"/>
                <a:defRPr sz="1600">
                  <a:solidFill>
                    <a:srgbClr val="1A2F58"/>
                  </a:solidFill>
                  <a:latin typeface="Verdana" pitchFamily="34" charset="0"/>
                </a:defRPr>
              </a:lvl1pPr>
              <a:lvl2pPr marL="742950" indent="-285750">
                <a:spcBef>
                  <a:spcPts val="600"/>
                </a:spcBef>
                <a:buClr>
                  <a:srgbClr val="1A2F58"/>
                </a:buClr>
                <a:buSzPct val="80000"/>
                <a:buFont typeface="Wingdings" pitchFamily="2" charset="2"/>
                <a:buChar char="à"/>
                <a:defRPr sz="1400">
                  <a:solidFill>
                    <a:srgbClr val="1A2F58"/>
                  </a:solidFill>
                  <a:latin typeface="Verdana" pitchFamily="34" charset="0"/>
                </a:defRPr>
              </a:lvl2pPr>
              <a:lvl3pPr marL="1143000" indent="-228600">
                <a:lnSpc>
                  <a:spcPct val="120000"/>
                </a:lnSpc>
                <a:spcBef>
                  <a:spcPct val="20000"/>
                </a:spcBef>
                <a:defRPr sz="2400">
                  <a:solidFill>
                    <a:schemeClr val="tx1"/>
                  </a:solidFill>
                  <a:latin typeface="Verdana" pitchFamily="34" charset="0"/>
                </a:defRPr>
              </a:lvl3pPr>
              <a:lvl4pPr marL="1600200" indent="-228600">
                <a:lnSpc>
                  <a:spcPct val="120000"/>
                </a:lnSpc>
                <a:spcBef>
                  <a:spcPct val="20000"/>
                </a:spcBef>
                <a:buChar char="–"/>
                <a:defRPr sz="2000">
                  <a:solidFill>
                    <a:schemeClr val="tx1"/>
                  </a:solidFill>
                  <a:latin typeface="Verdana" pitchFamily="34" charset="0"/>
                </a:defRPr>
              </a:lvl4pPr>
              <a:lvl5pPr marL="2057400" indent="-228600">
                <a:lnSpc>
                  <a:spcPct val="120000"/>
                </a:lnSpc>
                <a:spcBef>
                  <a:spcPct val="20000"/>
                </a:spcBef>
                <a:buChar char="»"/>
                <a:defRPr sz="2000">
                  <a:solidFill>
                    <a:schemeClr val="tx1"/>
                  </a:solidFill>
                  <a:latin typeface="Verdana" pitchFamily="34" charset="0"/>
                </a:defRPr>
              </a:lvl5pPr>
              <a:lvl6pPr marL="2514600" indent="-228600" eaLnBrk="0" fontAlgn="base" hangingPunct="0">
                <a:lnSpc>
                  <a:spcPct val="120000"/>
                </a:lnSpc>
                <a:spcBef>
                  <a:spcPct val="20000"/>
                </a:spcBef>
                <a:spcAft>
                  <a:spcPct val="0"/>
                </a:spcAft>
                <a:buChar char="»"/>
                <a:defRPr sz="2000">
                  <a:solidFill>
                    <a:schemeClr val="tx1"/>
                  </a:solidFill>
                  <a:latin typeface="Verdana" pitchFamily="34" charset="0"/>
                </a:defRPr>
              </a:lvl6pPr>
              <a:lvl7pPr marL="2971800" indent="-228600" eaLnBrk="0" fontAlgn="base" hangingPunct="0">
                <a:lnSpc>
                  <a:spcPct val="120000"/>
                </a:lnSpc>
                <a:spcBef>
                  <a:spcPct val="20000"/>
                </a:spcBef>
                <a:spcAft>
                  <a:spcPct val="0"/>
                </a:spcAft>
                <a:buChar char="»"/>
                <a:defRPr sz="2000">
                  <a:solidFill>
                    <a:schemeClr val="tx1"/>
                  </a:solidFill>
                  <a:latin typeface="Verdana" pitchFamily="34" charset="0"/>
                </a:defRPr>
              </a:lvl7pPr>
              <a:lvl8pPr marL="3429000" indent="-228600" eaLnBrk="0" fontAlgn="base" hangingPunct="0">
                <a:lnSpc>
                  <a:spcPct val="120000"/>
                </a:lnSpc>
                <a:spcBef>
                  <a:spcPct val="20000"/>
                </a:spcBef>
                <a:spcAft>
                  <a:spcPct val="0"/>
                </a:spcAft>
                <a:buChar char="»"/>
                <a:defRPr sz="2000">
                  <a:solidFill>
                    <a:schemeClr val="tx1"/>
                  </a:solidFill>
                  <a:latin typeface="Verdana" pitchFamily="34" charset="0"/>
                </a:defRPr>
              </a:lvl8pPr>
              <a:lvl9pPr marL="3886200" indent="-228600" eaLnBrk="0" fontAlgn="base" hangingPunct="0">
                <a:lnSpc>
                  <a:spcPct val="120000"/>
                </a:lnSpc>
                <a:spcBef>
                  <a:spcPct val="20000"/>
                </a:spcBef>
                <a:spcAft>
                  <a:spcPct val="0"/>
                </a:spcAft>
                <a:buChar char="»"/>
                <a:defRPr sz="2000">
                  <a:solidFill>
                    <a:schemeClr val="tx1"/>
                  </a:solidFill>
                  <a:latin typeface="Verdana" pitchFamily="34" charset="0"/>
                </a:defRPr>
              </a:lvl9pPr>
            </a:lstStyle>
            <a:p>
              <a:pPr>
                <a:lnSpc>
                  <a:spcPct val="100000"/>
                </a:lnSpc>
                <a:spcBef>
                  <a:spcPct val="0"/>
                </a:spcBef>
                <a:buClrTx/>
                <a:buFontTx/>
                <a:buNone/>
              </a:pPr>
              <a:endParaRPr lang="de-DE" altLang="de-DE" sz="2400">
                <a:solidFill>
                  <a:schemeClr val="tx1"/>
                </a:solidFill>
              </a:endParaRPr>
            </a:p>
          </p:txBody>
        </p:sp>
        <p:sp>
          <p:nvSpPr>
            <p:cNvPr id="3089" name="Rectangle 15"/>
            <p:cNvSpPr>
              <a:spLocks noChangeArrowheads="1"/>
            </p:cNvSpPr>
            <p:nvPr/>
          </p:nvSpPr>
          <p:spPr bwMode="auto">
            <a:xfrm>
              <a:off x="1197" y="4207"/>
              <a:ext cx="109" cy="113"/>
            </a:xfrm>
            <a:prstGeom prst="rect">
              <a:avLst/>
            </a:prstGeom>
            <a:solidFill>
              <a:srgbClr val="007B7E"/>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lnSpc>
                  <a:spcPct val="120000"/>
                </a:lnSpc>
                <a:spcBef>
                  <a:spcPts val="600"/>
                </a:spcBef>
                <a:buClr>
                  <a:srgbClr val="4B729F"/>
                </a:buClr>
                <a:buFont typeface="Wingdings" pitchFamily="2" charset="2"/>
                <a:buChar char="Ü"/>
                <a:defRPr sz="1600">
                  <a:solidFill>
                    <a:srgbClr val="1A2F58"/>
                  </a:solidFill>
                  <a:latin typeface="Verdana" pitchFamily="34" charset="0"/>
                </a:defRPr>
              </a:lvl1pPr>
              <a:lvl2pPr marL="742950" indent="-285750">
                <a:spcBef>
                  <a:spcPts val="600"/>
                </a:spcBef>
                <a:buClr>
                  <a:srgbClr val="1A2F58"/>
                </a:buClr>
                <a:buSzPct val="80000"/>
                <a:buFont typeface="Wingdings" pitchFamily="2" charset="2"/>
                <a:buChar char="à"/>
                <a:defRPr sz="1400">
                  <a:solidFill>
                    <a:srgbClr val="1A2F58"/>
                  </a:solidFill>
                  <a:latin typeface="Verdana" pitchFamily="34" charset="0"/>
                </a:defRPr>
              </a:lvl2pPr>
              <a:lvl3pPr marL="1143000" indent="-228600">
                <a:lnSpc>
                  <a:spcPct val="120000"/>
                </a:lnSpc>
                <a:spcBef>
                  <a:spcPct val="20000"/>
                </a:spcBef>
                <a:defRPr sz="2400">
                  <a:solidFill>
                    <a:schemeClr val="tx1"/>
                  </a:solidFill>
                  <a:latin typeface="Verdana" pitchFamily="34" charset="0"/>
                </a:defRPr>
              </a:lvl3pPr>
              <a:lvl4pPr marL="1600200" indent="-228600">
                <a:lnSpc>
                  <a:spcPct val="120000"/>
                </a:lnSpc>
                <a:spcBef>
                  <a:spcPct val="20000"/>
                </a:spcBef>
                <a:buChar char="–"/>
                <a:defRPr sz="2000">
                  <a:solidFill>
                    <a:schemeClr val="tx1"/>
                  </a:solidFill>
                  <a:latin typeface="Verdana" pitchFamily="34" charset="0"/>
                </a:defRPr>
              </a:lvl4pPr>
              <a:lvl5pPr marL="2057400" indent="-228600">
                <a:lnSpc>
                  <a:spcPct val="120000"/>
                </a:lnSpc>
                <a:spcBef>
                  <a:spcPct val="20000"/>
                </a:spcBef>
                <a:buChar char="»"/>
                <a:defRPr sz="2000">
                  <a:solidFill>
                    <a:schemeClr val="tx1"/>
                  </a:solidFill>
                  <a:latin typeface="Verdana" pitchFamily="34" charset="0"/>
                </a:defRPr>
              </a:lvl5pPr>
              <a:lvl6pPr marL="2514600" indent="-228600" eaLnBrk="0" fontAlgn="base" hangingPunct="0">
                <a:lnSpc>
                  <a:spcPct val="120000"/>
                </a:lnSpc>
                <a:spcBef>
                  <a:spcPct val="20000"/>
                </a:spcBef>
                <a:spcAft>
                  <a:spcPct val="0"/>
                </a:spcAft>
                <a:buChar char="»"/>
                <a:defRPr sz="2000">
                  <a:solidFill>
                    <a:schemeClr val="tx1"/>
                  </a:solidFill>
                  <a:latin typeface="Verdana" pitchFamily="34" charset="0"/>
                </a:defRPr>
              </a:lvl6pPr>
              <a:lvl7pPr marL="2971800" indent="-228600" eaLnBrk="0" fontAlgn="base" hangingPunct="0">
                <a:lnSpc>
                  <a:spcPct val="120000"/>
                </a:lnSpc>
                <a:spcBef>
                  <a:spcPct val="20000"/>
                </a:spcBef>
                <a:spcAft>
                  <a:spcPct val="0"/>
                </a:spcAft>
                <a:buChar char="»"/>
                <a:defRPr sz="2000">
                  <a:solidFill>
                    <a:schemeClr val="tx1"/>
                  </a:solidFill>
                  <a:latin typeface="Verdana" pitchFamily="34" charset="0"/>
                </a:defRPr>
              </a:lvl7pPr>
              <a:lvl8pPr marL="3429000" indent="-228600" eaLnBrk="0" fontAlgn="base" hangingPunct="0">
                <a:lnSpc>
                  <a:spcPct val="120000"/>
                </a:lnSpc>
                <a:spcBef>
                  <a:spcPct val="20000"/>
                </a:spcBef>
                <a:spcAft>
                  <a:spcPct val="0"/>
                </a:spcAft>
                <a:buChar char="»"/>
                <a:defRPr sz="2000">
                  <a:solidFill>
                    <a:schemeClr val="tx1"/>
                  </a:solidFill>
                  <a:latin typeface="Verdana" pitchFamily="34" charset="0"/>
                </a:defRPr>
              </a:lvl8pPr>
              <a:lvl9pPr marL="3886200" indent="-228600" eaLnBrk="0" fontAlgn="base" hangingPunct="0">
                <a:lnSpc>
                  <a:spcPct val="120000"/>
                </a:lnSpc>
                <a:spcBef>
                  <a:spcPct val="20000"/>
                </a:spcBef>
                <a:spcAft>
                  <a:spcPct val="0"/>
                </a:spcAft>
                <a:buChar char="»"/>
                <a:defRPr sz="2000">
                  <a:solidFill>
                    <a:schemeClr val="tx1"/>
                  </a:solidFill>
                  <a:latin typeface="Verdana" pitchFamily="34" charset="0"/>
                </a:defRPr>
              </a:lvl9pPr>
            </a:lstStyle>
            <a:p>
              <a:pPr>
                <a:lnSpc>
                  <a:spcPct val="100000"/>
                </a:lnSpc>
                <a:spcBef>
                  <a:spcPct val="0"/>
                </a:spcBef>
                <a:buClrTx/>
                <a:buFontTx/>
                <a:buNone/>
              </a:pPr>
              <a:endParaRPr lang="de-DE" altLang="de-DE" sz="2400">
                <a:solidFill>
                  <a:schemeClr val="tx1"/>
                </a:solidFill>
              </a:endParaRPr>
            </a:p>
          </p:txBody>
        </p:sp>
        <p:sp>
          <p:nvSpPr>
            <p:cNvPr id="3090" name="Rectangle 16"/>
            <p:cNvSpPr>
              <a:spLocks noChangeArrowheads="1"/>
            </p:cNvSpPr>
            <p:nvPr/>
          </p:nvSpPr>
          <p:spPr bwMode="auto">
            <a:xfrm>
              <a:off x="1306" y="4207"/>
              <a:ext cx="108" cy="113"/>
            </a:xfrm>
            <a:prstGeom prst="rect">
              <a:avLst/>
            </a:prstGeom>
            <a:solidFill>
              <a:srgbClr val="4B729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lnSpc>
                  <a:spcPct val="120000"/>
                </a:lnSpc>
                <a:spcBef>
                  <a:spcPts val="600"/>
                </a:spcBef>
                <a:buClr>
                  <a:srgbClr val="4B729F"/>
                </a:buClr>
                <a:buFont typeface="Wingdings" pitchFamily="2" charset="2"/>
                <a:buChar char="Ü"/>
                <a:defRPr sz="1600">
                  <a:solidFill>
                    <a:srgbClr val="1A2F58"/>
                  </a:solidFill>
                  <a:latin typeface="Verdana" pitchFamily="34" charset="0"/>
                </a:defRPr>
              </a:lvl1pPr>
              <a:lvl2pPr marL="742950" indent="-285750">
                <a:spcBef>
                  <a:spcPts val="600"/>
                </a:spcBef>
                <a:buClr>
                  <a:srgbClr val="1A2F58"/>
                </a:buClr>
                <a:buSzPct val="80000"/>
                <a:buFont typeface="Wingdings" pitchFamily="2" charset="2"/>
                <a:buChar char="à"/>
                <a:defRPr sz="1400">
                  <a:solidFill>
                    <a:srgbClr val="1A2F58"/>
                  </a:solidFill>
                  <a:latin typeface="Verdana" pitchFamily="34" charset="0"/>
                </a:defRPr>
              </a:lvl2pPr>
              <a:lvl3pPr marL="1143000" indent="-228600">
                <a:lnSpc>
                  <a:spcPct val="120000"/>
                </a:lnSpc>
                <a:spcBef>
                  <a:spcPct val="20000"/>
                </a:spcBef>
                <a:defRPr sz="2400">
                  <a:solidFill>
                    <a:schemeClr val="tx1"/>
                  </a:solidFill>
                  <a:latin typeface="Verdana" pitchFamily="34" charset="0"/>
                </a:defRPr>
              </a:lvl3pPr>
              <a:lvl4pPr marL="1600200" indent="-228600">
                <a:lnSpc>
                  <a:spcPct val="120000"/>
                </a:lnSpc>
                <a:spcBef>
                  <a:spcPct val="20000"/>
                </a:spcBef>
                <a:buChar char="–"/>
                <a:defRPr sz="2000">
                  <a:solidFill>
                    <a:schemeClr val="tx1"/>
                  </a:solidFill>
                  <a:latin typeface="Verdana" pitchFamily="34" charset="0"/>
                </a:defRPr>
              </a:lvl4pPr>
              <a:lvl5pPr marL="2057400" indent="-228600">
                <a:lnSpc>
                  <a:spcPct val="120000"/>
                </a:lnSpc>
                <a:spcBef>
                  <a:spcPct val="20000"/>
                </a:spcBef>
                <a:buChar char="»"/>
                <a:defRPr sz="2000">
                  <a:solidFill>
                    <a:schemeClr val="tx1"/>
                  </a:solidFill>
                  <a:latin typeface="Verdana" pitchFamily="34" charset="0"/>
                </a:defRPr>
              </a:lvl5pPr>
              <a:lvl6pPr marL="2514600" indent="-228600" eaLnBrk="0" fontAlgn="base" hangingPunct="0">
                <a:lnSpc>
                  <a:spcPct val="120000"/>
                </a:lnSpc>
                <a:spcBef>
                  <a:spcPct val="20000"/>
                </a:spcBef>
                <a:spcAft>
                  <a:spcPct val="0"/>
                </a:spcAft>
                <a:buChar char="»"/>
                <a:defRPr sz="2000">
                  <a:solidFill>
                    <a:schemeClr val="tx1"/>
                  </a:solidFill>
                  <a:latin typeface="Verdana" pitchFamily="34" charset="0"/>
                </a:defRPr>
              </a:lvl6pPr>
              <a:lvl7pPr marL="2971800" indent="-228600" eaLnBrk="0" fontAlgn="base" hangingPunct="0">
                <a:lnSpc>
                  <a:spcPct val="120000"/>
                </a:lnSpc>
                <a:spcBef>
                  <a:spcPct val="20000"/>
                </a:spcBef>
                <a:spcAft>
                  <a:spcPct val="0"/>
                </a:spcAft>
                <a:buChar char="»"/>
                <a:defRPr sz="2000">
                  <a:solidFill>
                    <a:schemeClr val="tx1"/>
                  </a:solidFill>
                  <a:latin typeface="Verdana" pitchFamily="34" charset="0"/>
                </a:defRPr>
              </a:lvl7pPr>
              <a:lvl8pPr marL="3429000" indent="-228600" eaLnBrk="0" fontAlgn="base" hangingPunct="0">
                <a:lnSpc>
                  <a:spcPct val="120000"/>
                </a:lnSpc>
                <a:spcBef>
                  <a:spcPct val="20000"/>
                </a:spcBef>
                <a:spcAft>
                  <a:spcPct val="0"/>
                </a:spcAft>
                <a:buChar char="»"/>
                <a:defRPr sz="2000">
                  <a:solidFill>
                    <a:schemeClr val="tx1"/>
                  </a:solidFill>
                  <a:latin typeface="Verdana" pitchFamily="34" charset="0"/>
                </a:defRPr>
              </a:lvl8pPr>
              <a:lvl9pPr marL="3886200" indent="-228600" eaLnBrk="0" fontAlgn="base" hangingPunct="0">
                <a:lnSpc>
                  <a:spcPct val="120000"/>
                </a:lnSpc>
                <a:spcBef>
                  <a:spcPct val="20000"/>
                </a:spcBef>
                <a:spcAft>
                  <a:spcPct val="0"/>
                </a:spcAft>
                <a:buChar char="»"/>
                <a:defRPr sz="2000">
                  <a:solidFill>
                    <a:schemeClr val="tx1"/>
                  </a:solidFill>
                  <a:latin typeface="Verdana" pitchFamily="34" charset="0"/>
                </a:defRPr>
              </a:lvl9pPr>
            </a:lstStyle>
            <a:p>
              <a:pPr>
                <a:lnSpc>
                  <a:spcPct val="100000"/>
                </a:lnSpc>
                <a:spcBef>
                  <a:spcPct val="0"/>
                </a:spcBef>
                <a:buClrTx/>
                <a:buFontTx/>
                <a:buNone/>
              </a:pPr>
              <a:endParaRPr lang="de-DE" altLang="de-DE" sz="2400">
                <a:solidFill>
                  <a:schemeClr val="tx1"/>
                </a:solidFill>
              </a:endParaRPr>
            </a:p>
          </p:txBody>
        </p:sp>
        <p:sp>
          <p:nvSpPr>
            <p:cNvPr id="3091" name="Rectangle 17"/>
            <p:cNvSpPr>
              <a:spLocks noChangeArrowheads="1"/>
            </p:cNvSpPr>
            <p:nvPr/>
          </p:nvSpPr>
          <p:spPr bwMode="auto">
            <a:xfrm>
              <a:off x="1414" y="4207"/>
              <a:ext cx="109" cy="113"/>
            </a:xfrm>
            <a:prstGeom prst="rect">
              <a:avLst/>
            </a:prstGeom>
            <a:solidFill>
              <a:srgbClr val="005F8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lnSpc>
                  <a:spcPct val="120000"/>
                </a:lnSpc>
                <a:spcBef>
                  <a:spcPts val="600"/>
                </a:spcBef>
                <a:buClr>
                  <a:srgbClr val="4B729F"/>
                </a:buClr>
                <a:buFont typeface="Wingdings" pitchFamily="2" charset="2"/>
                <a:buChar char="Ü"/>
                <a:defRPr sz="1600">
                  <a:solidFill>
                    <a:srgbClr val="1A2F58"/>
                  </a:solidFill>
                  <a:latin typeface="Verdana" pitchFamily="34" charset="0"/>
                </a:defRPr>
              </a:lvl1pPr>
              <a:lvl2pPr marL="742950" indent="-285750">
                <a:spcBef>
                  <a:spcPts val="600"/>
                </a:spcBef>
                <a:buClr>
                  <a:srgbClr val="1A2F58"/>
                </a:buClr>
                <a:buSzPct val="80000"/>
                <a:buFont typeface="Wingdings" pitchFamily="2" charset="2"/>
                <a:buChar char="à"/>
                <a:defRPr sz="1400">
                  <a:solidFill>
                    <a:srgbClr val="1A2F58"/>
                  </a:solidFill>
                  <a:latin typeface="Verdana" pitchFamily="34" charset="0"/>
                </a:defRPr>
              </a:lvl2pPr>
              <a:lvl3pPr marL="1143000" indent="-228600">
                <a:lnSpc>
                  <a:spcPct val="120000"/>
                </a:lnSpc>
                <a:spcBef>
                  <a:spcPct val="20000"/>
                </a:spcBef>
                <a:defRPr sz="2400">
                  <a:solidFill>
                    <a:schemeClr val="tx1"/>
                  </a:solidFill>
                  <a:latin typeface="Verdana" pitchFamily="34" charset="0"/>
                </a:defRPr>
              </a:lvl3pPr>
              <a:lvl4pPr marL="1600200" indent="-228600">
                <a:lnSpc>
                  <a:spcPct val="120000"/>
                </a:lnSpc>
                <a:spcBef>
                  <a:spcPct val="20000"/>
                </a:spcBef>
                <a:buChar char="–"/>
                <a:defRPr sz="2000">
                  <a:solidFill>
                    <a:schemeClr val="tx1"/>
                  </a:solidFill>
                  <a:latin typeface="Verdana" pitchFamily="34" charset="0"/>
                </a:defRPr>
              </a:lvl4pPr>
              <a:lvl5pPr marL="2057400" indent="-228600">
                <a:lnSpc>
                  <a:spcPct val="120000"/>
                </a:lnSpc>
                <a:spcBef>
                  <a:spcPct val="20000"/>
                </a:spcBef>
                <a:buChar char="»"/>
                <a:defRPr sz="2000">
                  <a:solidFill>
                    <a:schemeClr val="tx1"/>
                  </a:solidFill>
                  <a:latin typeface="Verdana" pitchFamily="34" charset="0"/>
                </a:defRPr>
              </a:lvl5pPr>
              <a:lvl6pPr marL="2514600" indent="-228600" eaLnBrk="0" fontAlgn="base" hangingPunct="0">
                <a:lnSpc>
                  <a:spcPct val="120000"/>
                </a:lnSpc>
                <a:spcBef>
                  <a:spcPct val="20000"/>
                </a:spcBef>
                <a:spcAft>
                  <a:spcPct val="0"/>
                </a:spcAft>
                <a:buChar char="»"/>
                <a:defRPr sz="2000">
                  <a:solidFill>
                    <a:schemeClr val="tx1"/>
                  </a:solidFill>
                  <a:latin typeface="Verdana" pitchFamily="34" charset="0"/>
                </a:defRPr>
              </a:lvl6pPr>
              <a:lvl7pPr marL="2971800" indent="-228600" eaLnBrk="0" fontAlgn="base" hangingPunct="0">
                <a:lnSpc>
                  <a:spcPct val="120000"/>
                </a:lnSpc>
                <a:spcBef>
                  <a:spcPct val="20000"/>
                </a:spcBef>
                <a:spcAft>
                  <a:spcPct val="0"/>
                </a:spcAft>
                <a:buChar char="»"/>
                <a:defRPr sz="2000">
                  <a:solidFill>
                    <a:schemeClr val="tx1"/>
                  </a:solidFill>
                  <a:latin typeface="Verdana" pitchFamily="34" charset="0"/>
                </a:defRPr>
              </a:lvl7pPr>
              <a:lvl8pPr marL="3429000" indent="-228600" eaLnBrk="0" fontAlgn="base" hangingPunct="0">
                <a:lnSpc>
                  <a:spcPct val="120000"/>
                </a:lnSpc>
                <a:spcBef>
                  <a:spcPct val="20000"/>
                </a:spcBef>
                <a:spcAft>
                  <a:spcPct val="0"/>
                </a:spcAft>
                <a:buChar char="»"/>
                <a:defRPr sz="2000">
                  <a:solidFill>
                    <a:schemeClr val="tx1"/>
                  </a:solidFill>
                  <a:latin typeface="Verdana" pitchFamily="34" charset="0"/>
                </a:defRPr>
              </a:lvl8pPr>
              <a:lvl9pPr marL="3886200" indent="-228600" eaLnBrk="0" fontAlgn="base" hangingPunct="0">
                <a:lnSpc>
                  <a:spcPct val="120000"/>
                </a:lnSpc>
                <a:spcBef>
                  <a:spcPct val="20000"/>
                </a:spcBef>
                <a:spcAft>
                  <a:spcPct val="0"/>
                </a:spcAft>
                <a:buChar char="»"/>
                <a:defRPr sz="2000">
                  <a:solidFill>
                    <a:schemeClr val="tx1"/>
                  </a:solidFill>
                  <a:latin typeface="Verdana" pitchFamily="34" charset="0"/>
                </a:defRPr>
              </a:lvl9pPr>
            </a:lstStyle>
            <a:p>
              <a:pPr>
                <a:lnSpc>
                  <a:spcPct val="100000"/>
                </a:lnSpc>
                <a:spcBef>
                  <a:spcPct val="0"/>
                </a:spcBef>
                <a:buClrTx/>
                <a:buFontTx/>
                <a:buNone/>
              </a:pPr>
              <a:endParaRPr lang="de-DE" altLang="de-DE" sz="2400">
                <a:solidFill>
                  <a:schemeClr val="tx1"/>
                </a:solidFill>
              </a:endParaRPr>
            </a:p>
          </p:txBody>
        </p:sp>
        <p:sp>
          <p:nvSpPr>
            <p:cNvPr id="3092" name="Rectangle 18"/>
            <p:cNvSpPr>
              <a:spLocks noChangeArrowheads="1"/>
            </p:cNvSpPr>
            <p:nvPr/>
          </p:nvSpPr>
          <p:spPr bwMode="auto">
            <a:xfrm>
              <a:off x="1523" y="4207"/>
              <a:ext cx="109" cy="113"/>
            </a:xfrm>
            <a:prstGeom prst="rect">
              <a:avLst/>
            </a:prstGeom>
            <a:solidFill>
              <a:srgbClr val="F2B01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lnSpc>
                  <a:spcPct val="120000"/>
                </a:lnSpc>
                <a:spcBef>
                  <a:spcPts val="600"/>
                </a:spcBef>
                <a:buClr>
                  <a:srgbClr val="4B729F"/>
                </a:buClr>
                <a:buFont typeface="Wingdings" pitchFamily="2" charset="2"/>
                <a:buChar char="Ü"/>
                <a:defRPr sz="1600">
                  <a:solidFill>
                    <a:srgbClr val="1A2F58"/>
                  </a:solidFill>
                  <a:latin typeface="Verdana" pitchFamily="34" charset="0"/>
                </a:defRPr>
              </a:lvl1pPr>
              <a:lvl2pPr marL="742950" indent="-285750">
                <a:spcBef>
                  <a:spcPts val="600"/>
                </a:spcBef>
                <a:buClr>
                  <a:srgbClr val="1A2F58"/>
                </a:buClr>
                <a:buSzPct val="80000"/>
                <a:buFont typeface="Wingdings" pitchFamily="2" charset="2"/>
                <a:buChar char="à"/>
                <a:defRPr sz="1400">
                  <a:solidFill>
                    <a:srgbClr val="1A2F58"/>
                  </a:solidFill>
                  <a:latin typeface="Verdana" pitchFamily="34" charset="0"/>
                </a:defRPr>
              </a:lvl2pPr>
              <a:lvl3pPr marL="1143000" indent="-228600">
                <a:lnSpc>
                  <a:spcPct val="120000"/>
                </a:lnSpc>
                <a:spcBef>
                  <a:spcPct val="20000"/>
                </a:spcBef>
                <a:defRPr sz="2400">
                  <a:solidFill>
                    <a:schemeClr val="tx1"/>
                  </a:solidFill>
                  <a:latin typeface="Verdana" pitchFamily="34" charset="0"/>
                </a:defRPr>
              </a:lvl3pPr>
              <a:lvl4pPr marL="1600200" indent="-228600">
                <a:lnSpc>
                  <a:spcPct val="120000"/>
                </a:lnSpc>
                <a:spcBef>
                  <a:spcPct val="20000"/>
                </a:spcBef>
                <a:buChar char="–"/>
                <a:defRPr sz="2000">
                  <a:solidFill>
                    <a:schemeClr val="tx1"/>
                  </a:solidFill>
                  <a:latin typeface="Verdana" pitchFamily="34" charset="0"/>
                </a:defRPr>
              </a:lvl4pPr>
              <a:lvl5pPr marL="2057400" indent="-228600">
                <a:lnSpc>
                  <a:spcPct val="120000"/>
                </a:lnSpc>
                <a:spcBef>
                  <a:spcPct val="20000"/>
                </a:spcBef>
                <a:buChar char="»"/>
                <a:defRPr sz="2000">
                  <a:solidFill>
                    <a:schemeClr val="tx1"/>
                  </a:solidFill>
                  <a:latin typeface="Verdana" pitchFamily="34" charset="0"/>
                </a:defRPr>
              </a:lvl5pPr>
              <a:lvl6pPr marL="2514600" indent="-228600" eaLnBrk="0" fontAlgn="base" hangingPunct="0">
                <a:lnSpc>
                  <a:spcPct val="120000"/>
                </a:lnSpc>
                <a:spcBef>
                  <a:spcPct val="20000"/>
                </a:spcBef>
                <a:spcAft>
                  <a:spcPct val="0"/>
                </a:spcAft>
                <a:buChar char="»"/>
                <a:defRPr sz="2000">
                  <a:solidFill>
                    <a:schemeClr val="tx1"/>
                  </a:solidFill>
                  <a:latin typeface="Verdana" pitchFamily="34" charset="0"/>
                </a:defRPr>
              </a:lvl6pPr>
              <a:lvl7pPr marL="2971800" indent="-228600" eaLnBrk="0" fontAlgn="base" hangingPunct="0">
                <a:lnSpc>
                  <a:spcPct val="120000"/>
                </a:lnSpc>
                <a:spcBef>
                  <a:spcPct val="20000"/>
                </a:spcBef>
                <a:spcAft>
                  <a:spcPct val="0"/>
                </a:spcAft>
                <a:buChar char="»"/>
                <a:defRPr sz="2000">
                  <a:solidFill>
                    <a:schemeClr val="tx1"/>
                  </a:solidFill>
                  <a:latin typeface="Verdana" pitchFamily="34" charset="0"/>
                </a:defRPr>
              </a:lvl7pPr>
              <a:lvl8pPr marL="3429000" indent="-228600" eaLnBrk="0" fontAlgn="base" hangingPunct="0">
                <a:lnSpc>
                  <a:spcPct val="120000"/>
                </a:lnSpc>
                <a:spcBef>
                  <a:spcPct val="20000"/>
                </a:spcBef>
                <a:spcAft>
                  <a:spcPct val="0"/>
                </a:spcAft>
                <a:buChar char="»"/>
                <a:defRPr sz="2000">
                  <a:solidFill>
                    <a:schemeClr val="tx1"/>
                  </a:solidFill>
                  <a:latin typeface="Verdana" pitchFamily="34" charset="0"/>
                </a:defRPr>
              </a:lvl8pPr>
              <a:lvl9pPr marL="3886200" indent="-228600" eaLnBrk="0" fontAlgn="base" hangingPunct="0">
                <a:lnSpc>
                  <a:spcPct val="120000"/>
                </a:lnSpc>
                <a:spcBef>
                  <a:spcPct val="20000"/>
                </a:spcBef>
                <a:spcAft>
                  <a:spcPct val="0"/>
                </a:spcAft>
                <a:buChar char="»"/>
                <a:defRPr sz="2000">
                  <a:solidFill>
                    <a:schemeClr val="tx1"/>
                  </a:solidFill>
                  <a:latin typeface="Verdana" pitchFamily="34" charset="0"/>
                </a:defRPr>
              </a:lvl9pPr>
            </a:lstStyle>
            <a:p>
              <a:pPr>
                <a:lnSpc>
                  <a:spcPct val="100000"/>
                </a:lnSpc>
                <a:spcBef>
                  <a:spcPct val="0"/>
                </a:spcBef>
                <a:buClrTx/>
                <a:buFontTx/>
                <a:buNone/>
              </a:pPr>
              <a:endParaRPr lang="de-DE" altLang="de-DE" sz="2400">
                <a:solidFill>
                  <a:schemeClr val="tx1"/>
                </a:solidFill>
              </a:endParaRPr>
            </a:p>
          </p:txBody>
        </p:sp>
      </p:grpSp>
      <p:pic>
        <p:nvPicPr>
          <p:cNvPr id="3077"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240213"/>
            <a:ext cx="2590800" cy="992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hteck 1"/>
          <p:cNvSpPr/>
          <p:nvPr/>
        </p:nvSpPr>
        <p:spPr>
          <a:xfrm>
            <a:off x="2699792" y="5987171"/>
            <a:ext cx="6444208" cy="723275"/>
          </a:xfrm>
          <a:prstGeom prst="rect">
            <a:avLst/>
          </a:prstGeom>
        </p:spPr>
        <p:txBody>
          <a:bodyPr wrap="square">
            <a:spAutoFit/>
          </a:bodyPr>
          <a:lstStyle/>
          <a:p>
            <a:r>
              <a:rPr lang="de-DE" altLang="de-DE" sz="1300" dirty="0"/>
              <a:t>(Dr. Cordula Gumbrecht,</a:t>
            </a:r>
            <a:r>
              <a:rPr lang="de-DE" sz="1300" dirty="0"/>
              <a:t> </a:t>
            </a:r>
            <a:r>
              <a:rPr lang="de-DE" sz="1300" dirty="0" smtClean="0"/>
              <a:t>The </a:t>
            </a:r>
            <a:r>
              <a:rPr lang="de-DE" sz="1300" dirty="0"/>
              <a:t>Berlin State </a:t>
            </a:r>
            <a:r>
              <a:rPr lang="de-DE" sz="1300" dirty="0" smtClean="0"/>
              <a:t>Library / East </a:t>
            </a:r>
            <a:r>
              <a:rPr lang="de-DE" sz="1300" dirty="0" err="1"/>
              <a:t>Asia</a:t>
            </a:r>
            <a:r>
              <a:rPr lang="de-DE" sz="1300" dirty="0"/>
              <a:t> Department)</a:t>
            </a:r>
            <a:r>
              <a:rPr lang="de-DE" altLang="de-DE" sz="1400" dirty="0"/>
              <a:t/>
            </a:r>
            <a:br>
              <a:rPr lang="de-DE" altLang="de-DE" sz="1400" dirty="0"/>
            </a:br>
            <a:endParaRPr lang="de-DE" altLang="de-DE" sz="1400" dirty="0" smtClean="0"/>
          </a:p>
          <a:p>
            <a:endParaRPr lang="de-DE" sz="1400" dirty="0"/>
          </a:p>
        </p:txBody>
      </p:sp>
    </p:spTree>
    <p:extLst>
      <p:ext uri="{BB962C8B-B14F-4D97-AF65-F5344CB8AC3E}">
        <p14:creationId xmlns:p14="http://schemas.microsoft.com/office/powerpoint/2010/main" val="25958805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1475656" y="377824"/>
            <a:ext cx="7668344" cy="602904"/>
          </a:xfrm>
        </p:spPr>
        <p:txBody>
          <a:bodyPr/>
          <a:lstStyle/>
          <a:p>
            <a:pPr eaLnBrk="1" hangingPunct="1"/>
            <a:r>
              <a:rPr lang="de-DE" dirty="0"/>
              <a:t>SSG </a:t>
            </a:r>
            <a:r>
              <a:rPr lang="de-DE" dirty="0" smtClean="0"/>
              <a:t>6,25 Digital (</a:t>
            </a:r>
            <a:r>
              <a:rPr lang="de-DE" dirty="0" err="1" smtClean="0"/>
              <a:t>collections</a:t>
            </a:r>
            <a:r>
              <a:rPr lang="de-DE" dirty="0" smtClean="0"/>
              <a:t>) </a:t>
            </a:r>
            <a:endParaRPr lang="de-DE" altLang="de-DE" dirty="0" smtClean="0"/>
          </a:p>
        </p:txBody>
      </p:sp>
      <p:sp>
        <p:nvSpPr>
          <p:cNvPr id="6147" name="Inhaltsplatzhalter 2"/>
          <p:cNvSpPr>
            <a:spLocks noGrp="1"/>
          </p:cNvSpPr>
          <p:nvPr>
            <p:ph idx="1"/>
          </p:nvPr>
        </p:nvSpPr>
        <p:spPr>
          <a:xfrm>
            <a:off x="1331640" y="836712"/>
            <a:ext cx="4320480" cy="5904656"/>
          </a:xfrm>
        </p:spPr>
        <p:txBody>
          <a:bodyPr/>
          <a:lstStyle/>
          <a:p>
            <a:pPr marL="0" indent="0" eaLnBrk="1" hangingPunct="1">
              <a:buNone/>
            </a:pPr>
            <a:r>
              <a:rPr lang="en-US" dirty="0">
                <a:latin typeface="Wingdings"/>
                <a:ea typeface="Wingdings"/>
                <a:cs typeface="Wingdings"/>
                <a:sym typeface="Wingdings"/>
              </a:rPr>
              <a:t> </a:t>
            </a:r>
            <a:r>
              <a:rPr lang="en-US" altLang="de-DE" b="1" dirty="0" err="1" smtClean="0">
                <a:solidFill>
                  <a:schemeClr val="tx2"/>
                </a:solidFill>
              </a:rPr>
              <a:t>Moellendorff</a:t>
            </a:r>
            <a:r>
              <a:rPr lang="en-US" altLang="de-DE" b="1" dirty="0" smtClean="0">
                <a:solidFill>
                  <a:schemeClr val="tx2"/>
                </a:solidFill>
              </a:rPr>
              <a:t> collection</a:t>
            </a:r>
          </a:p>
          <a:p>
            <a:pPr marL="0" indent="0" eaLnBrk="1" hangingPunct="1">
              <a:buNone/>
            </a:pPr>
            <a:r>
              <a:rPr lang="de-DE" sz="1400" dirty="0" err="1" smtClean="0"/>
              <a:t>Moellendorff</a:t>
            </a:r>
            <a:r>
              <a:rPr lang="de-DE" sz="1400" dirty="0" smtClean="0"/>
              <a:t>  - </a:t>
            </a:r>
            <a:r>
              <a:rPr lang="de-DE" sz="1400" dirty="0" err="1" smtClean="0"/>
              <a:t>linguist</a:t>
            </a:r>
            <a:r>
              <a:rPr lang="de-DE" sz="1400" dirty="0" smtClean="0"/>
              <a:t> </a:t>
            </a:r>
            <a:r>
              <a:rPr lang="de-DE" sz="1400" dirty="0" err="1" smtClean="0"/>
              <a:t>and</a:t>
            </a:r>
            <a:r>
              <a:rPr lang="de-DE" sz="1400" dirty="0" smtClean="0"/>
              <a:t> </a:t>
            </a:r>
            <a:r>
              <a:rPr lang="de-DE" sz="1400" dirty="0" err="1" smtClean="0"/>
              <a:t>diplomat</a:t>
            </a:r>
            <a:r>
              <a:rPr lang="de-DE" sz="1400" dirty="0" smtClean="0"/>
              <a:t>,  Chinese maritime </a:t>
            </a:r>
            <a:r>
              <a:rPr lang="de-DE" sz="1400" dirty="0" err="1" smtClean="0"/>
              <a:t>customs</a:t>
            </a:r>
            <a:r>
              <a:rPr lang="de-DE" sz="1400" dirty="0" smtClean="0"/>
              <a:t>, German </a:t>
            </a:r>
            <a:r>
              <a:rPr lang="de-DE" sz="1400" dirty="0" err="1" smtClean="0"/>
              <a:t>consular</a:t>
            </a:r>
            <a:r>
              <a:rPr lang="de-DE" sz="1400" dirty="0" smtClean="0"/>
              <a:t> </a:t>
            </a:r>
            <a:r>
              <a:rPr lang="de-DE" sz="1400" dirty="0" err="1" smtClean="0"/>
              <a:t>services</a:t>
            </a:r>
            <a:r>
              <a:rPr lang="de-DE" sz="1400" dirty="0" smtClean="0"/>
              <a:t>, </a:t>
            </a:r>
            <a:r>
              <a:rPr lang="de-DE" sz="1400" dirty="0" err="1" smtClean="0"/>
              <a:t>founder</a:t>
            </a:r>
            <a:r>
              <a:rPr lang="de-DE" sz="1400" dirty="0" smtClean="0"/>
              <a:t> </a:t>
            </a:r>
            <a:r>
              <a:rPr lang="de-DE" sz="1400" dirty="0" err="1" smtClean="0"/>
              <a:t>of</a:t>
            </a:r>
            <a:r>
              <a:rPr lang="de-DE" sz="1400" dirty="0" smtClean="0"/>
              <a:t> </a:t>
            </a:r>
            <a:r>
              <a:rPr lang="de-DE" sz="1400" dirty="0" err="1" smtClean="0"/>
              <a:t>the</a:t>
            </a:r>
            <a:r>
              <a:rPr lang="de-DE" sz="1400" dirty="0" smtClean="0"/>
              <a:t> </a:t>
            </a:r>
            <a:r>
              <a:rPr lang="de-DE" sz="1400" dirty="0" err="1" smtClean="0"/>
              <a:t>Korean</a:t>
            </a:r>
            <a:r>
              <a:rPr lang="de-DE" sz="1400" dirty="0" smtClean="0"/>
              <a:t> maritime </a:t>
            </a:r>
            <a:r>
              <a:rPr lang="de-DE" sz="1400" dirty="0" err="1" smtClean="0"/>
              <a:t>customs</a:t>
            </a:r>
            <a:r>
              <a:rPr lang="de-DE" sz="1400" dirty="0" smtClean="0"/>
              <a:t>, </a:t>
            </a:r>
            <a:r>
              <a:rPr lang="de-DE" sz="1400" dirty="0" err="1" smtClean="0"/>
              <a:t>advisor</a:t>
            </a:r>
            <a:r>
              <a:rPr lang="de-DE" sz="1400" dirty="0" smtClean="0"/>
              <a:t> </a:t>
            </a:r>
            <a:r>
              <a:rPr lang="de-DE" sz="1400" dirty="0" err="1" smtClean="0"/>
              <a:t>to</a:t>
            </a:r>
            <a:r>
              <a:rPr lang="de-DE" sz="1400" dirty="0" smtClean="0"/>
              <a:t> </a:t>
            </a:r>
            <a:r>
              <a:rPr lang="de-DE" sz="1400" dirty="0" err="1" smtClean="0"/>
              <a:t>the</a:t>
            </a:r>
            <a:r>
              <a:rPr lang="de-DE" sz="1400" dirty="0" smtClean="0"/>
              <a:t> </a:t>
            </a:r>
            <a:r>
              <a:rPr lang="de-DE" sz="1400" dirty="0" err="1" smtClean="0"/>
              <a:t>king</a:t>
            </a:r>
            <a:r>
              <a:rPr lang="de-DE" sz="1400" dirty="0" smtClean="0"/>
              <a:t> </a:t>
            </a:r>
            <a:r>
              <a:rPr lang="de-DE" sz="1400" dirty="0" err="1" smtClean="0"/>
              <a:t>of</a:t>
            </a:r>
            <a:r>
              <a:rPr lang="de-DE" sz="1400" dirty="0" smtClean="0"/>
              <a:t> Korea. The Berlin State </a:t>
            </a:r>
            <a:r>
              <a:rPr lang="de-DE" sz="1400" dirty="0" err="1" smtClean="0"/>
              <a:t>library</a:t>
            </a:r>
            <a:r>
              <a:rPr lang="de-DE" sz="1400" dirty="0" smtClean="0"/>
              <a:t> </a:t>
            </a:r>
            <a:r>
              <a:rPr lang="de-DE" sz="1400" dirty="0" err="1" smtClean="0"/>
              <a:t>brought</a:t>
            </a:r>
            <a:r>
              <a:rPr lang="de-DE" sz="1400" dirty="0" smtClean="0"/>
              <a:t> </a:t>
            </a:r>
            <a:r>
              <a:rPr lang="de-DE" sz="1400" dirty="0" err="1" smtClean="0"/>
              <a:t>the</a:t>
            </a:r>
            <a:r>
              <a:rPr lang="de-DE" sz="1400" dirty="0" smtClean="0"/>
              <a:t> </a:t>
            </a:r>
            <a:r>
              <a:rPr lang="de-DE" sz="1400" dirty="0" err="1" smtClean="0"/>
              <a:t>collection</a:t>
            </a:r>
            <a:r>
              <a:rPr lang="de-DE" sz="1400" dirty="0" smtClean="0"/>
              <a:t> </a:t>
            </a:r>
            <a:r>
              <a:rPr lang="de-DE" sz="1400" dirty="0" err="1" smtClean="0"/>
              <a:t>of</a:t>
            </a:r>
            <a:r>
              <a:rPr lang="de-DE" sz="1400" dirty="0" smtClean="0"/>
              <a:t> ca. 100 </a:t>
            </a:r>
            <a:r>
              <a:rPr lang="de-DE" sz="1400" dirty="0" err="1" smtClean="0"/>
              <a:t>titles</a:t>
            </a:r>
            <a:r>
              <a:rPr lang="de-DE" sz="1400" dirty="0" smtClean="0"/>
              <a:t> in 1911.</a:t>
            </a:r>
          </a:p>
          <a:p>
            <a:pPr marL="0" indent="0" eaLnBrk="1" hangingPunct="1">
              <a:buNone/>
            </a:pPr>
            <a:endParaRPr lang="de-DE" sz="1400" dirty="0"/>
          </a:p>
          <a:p>
            <a:pPr marL="0" indent="0" eaLnBrk="1" hangingPunct="1">
              <a:buNone/>
            </a:pPr>
            <a:r>
              <a:rPr lang="en-US" dirty="0">
                <a:latin typeface="Wingdings"/>
                <a:ea typeface="Wingdings"/>
                <a:cs typeface="Wingdings"/>
                <a:sym typeface="Wingdings"/>
              </a:rPr>
              <a:t> </a:t>
            </a:r>
            <a:r>
              <a:rPr lang="en-US" b="1" dirty="0" err="1" smtClean="0"/>
              <a:t>Haenisch</a:t>
            </a:r>
            <a:r>
              <a:rPr lang="en-US" b="1" dirty="0" smtClean="0"/>
              <a:t> </a:t>
            </a:r>
            <a:r>
              <a:rPr lang="en-US" b="1" dirty="0"/>
              <a:t>collection</a:t>
            </a:r>
          </a:p>
          <a:p>
            <a:pPr marL="0" indent="0" eaLnBrk="1" hangingPunct="1">
              <a:buNone/>
            </a:pPr>
            <a:r>
              <a:rPr lang="en-US" sz="1400" dirty="0" err="1"/>
              <a:t>Haenisch</a:t>
            </a:r>
            <a:r>
              <a:rPr lang="en-US" sz="1400" dirty="0"/>
              <a:t> - prof. in Berlin, </a:t>
            </a:r>
            <a:r>
              <a:rPr lang="en-US" sz="1400" dirty="0" err="1"/>
              <a:t>Göttingen</a:t>
            </a:r>
            <a:r>
              <a:rPr lang="en-US" sz="1400" dirty="0"/>
              <a:t>, Leipzig for Chinese, Mongolian, Manchu studies. The Berlin State library brought the collection of ca. 4500 </a:t>
            </a:r>
            <a:r>
              <a:rPr lang="en-US" sz="1400" dirty="0" err="1"/>
              <a:t>vols</a:t>
            </a:r>
            <a:r>
              <a:rPr lang="en-US" sz="1400" dirty="0"/>
              <a:t> in 1960.</a:t>
            </a:r>
          </a:p>
          <a:p>
            <a:pPr marL="0" indent="0" eaLnBrk="1" hangingPunct="1">
              <a:buNone/>
            </a:pPr>
            <a:endParaRPr lang="en-US" sz="1400" dirty="0"/>
          </a:p>
          <a:p>
            <a:pPr marL="0" indent="0" eaLnBrk="1" hangingPunct="1">
              <a:buNone/>
            </a:pPr>
            <a:r>
              <a:rPr lang="en-US" dirty="0">
                <a:latin typeface="Wingdings"/>
                <a:ea typeface="Wingdings"/>
                <a:cs typeface="Wingdings"/>
                <a:sym typeface="Wingdings"/>
              </a:rPr>
              <a:t> </a:t>
            </a:r>
            <a:r>
              <a:rPr lang="de-DE" altLang="de-DE" b="1" dirty="0" err="1" smtClean="0"/>
              <a:t>Polevoi</a:t>
            </a:r>
            <a:r>
              <a:rPr lang="de-DE" altLang="de-DE" b="1" dirty="0" smtClean="0"/>
              <a:t> </a:t>
            </a:r>
            <a:r>
              <a:rPr lang="de-DE" altLang="de-DE" b="1" dirty="0" err="1" smtClean="0"/>
              <a:t>collection</a:t>
            </a:r>
            <a:endParaRPr lang="de-DE" altLang="de-DE" b="1" dirty="0" smtClean="0"/>
          </a:p>
          <a:p>
            <a:pPr marL="0" indent="0" eaLnBrk="1" hangingPunct="1">
              <a:buNone/>
            </a:pPr>
            <a:r>
              <a:rPr lang="de-DE" altLang="de-DE" sz="1400" dirty="0" err="1" smtClean="0"/>
              <a:t>Polevoj</a:t>
            </a:r>
            <a:r>
              <a:rPr lang="de-DE" altLang="de-DE" sz="1400" dirty="0" smtClean="0"/>
              <a:t> – </a:t>
            </a:r>
            <a:r>
              <a:rPr lang="de-DE" altLang="de-DE" sz="1400" dirty="0" err="1" smtClean="0"/>
              <a:t>studied</a:t>
            </a:r>
            <a:r>
              <a:rPr lang="de-DE" altLang="de-DE" sz="1400" dirty="0" smtClean="0"/>
              <a:t> Chinese, </a:t>
            </a:r>
            <a:r>
              <a:rPr lang="de-DE" altLang="de-DE" sz="1400" dirty="0" err="1" smtClean="0"/>
              <a:t>Manchu</a:t>
            </a:r>
            <a:r>
              <a:rPr lang="de-DE" altLang="de-DE" sz="1400" dirty="0" smtClean="0"/>
              <a:t>, </a:t>
            </a:r>
            <a:r>
              <a:rPr lang="de-DE" altLang="de-DE" sz="1400" dirty="0" err="1" smtClean="0"/>
              <a:t>Mongolian</a:t>
            </a:r>
            <a:r>
              <a:rPr lang="de-DE" altLang="de-DE" sz="1400" dirty="0" smtClean="0"/>
              <a:t>. </a:t>
            </a:r>
            <a:r>
              <a:rPr lang="de-DE" altLang="de-DE" sz="1400" dirty="0" err="1" smtClean="0"/>
              <a:t>Teacher</a:t>
            </a:r>
            <a:r>
              <a:rPr lang="de-DE" altLang="de-DE" sz="1400" dirty="0" smtClean="0"/>
              <a:t> </a:t>
            </a:r>
            <a:r>
              <a:rPr lang="de-DE" altLang="de-DE" sz="1400" dirty="0" err="1" smtClean="0"/>
              <a:t>for</a:t>
            </a:r>
            <a:r>
              <a:rPr lang="de-DE" altLang="de-DE" sz="1400" dirty="0" smtClean="0"/>
              <a:t> </a:t>
            </a:r>
            <a:r>
              <a:rPr lang="de-DE" altLang="de-DE" sz="1400" dirty="0" err="1" smtClean="0"/>
              <a:t>Russian</a:t>
            </a:r>
            <a:r>
              <a:rPr lang="de-DE" altLang="de-DE" sz="1400" dirty="0" smtClean="0"/>
              <a:t> in China </a:t>
            </a:r>
            <a:r>
              <a:rPr lang="de-DE" altLang="de-DE" sz="1400" dirty="0" err="1" smtClean="0"/>
              <a:t>later</a:t>
            </a:r>
            <a:r>
              <a:rPr lang="de-DE" altLang="de-DE" sz="1400" dirty="0" smtClean="0"/>
              <a:t> </a:t>
            </a:r>
            <a:r>
              <a:rPr lang="de-DE" altLang="de-DE" sz="1400" dirty="0" err="1" smtClean="0"/>
              <a:t>for</a:t>
            </a:r>
            <a:r>
              <a:rPr lang="de-DE" altLang="de-DE" sz="1400" dirty="0" smtClean="0"/>
              <a:t> Chinese, </a:t>
            </a:r>
            <a:r>
              <a:rPr lang="de-DE" altLang="de-DE" sz="1400" dirty="0" err="1" smtClean="0"/>
              <a:t>Manchu</a:t>
            </a:r>
            <a:r>
              <a:rPr lang="de-DE" altLang="de-DE" sz="1400" dirty="0" smtClean="0"/>
              <a:t> in Harvard. The Berlin State </a:t>
            </a:r>
            <a:r>
              <a:rPr lang="de-DE" altLang="de-DE" sz="1400" dirty="0" err="1" smtClean="0"/>
              <a:t>library</a:t>
            </a:r>
            <a:r>
              <a:rPr lang="de-DE" altLang="de-DE" sz="1400" dirty="0" smtClean="0"/>
              <a:t> </a:t>
            </a:r>
            <a:r>
              <a:rPr lang="de-DE" altLang="de-DE" sz="1400" dirty="0" err="1" smtClean="0"/>
              <a:t>brought</a:t>
            </a:r>
            <a:r>
              <a:rPr lang="de-DE" altLang="de-DE" sz="1400" dirty="0" smtClean="0"/>
              <a:t> </a:t>
            </a:r>
            <a:r>
              <a:rPr lang="de-DE" altLang="de-DE" sz="1400" dirty="0" err="1" smtClean="0"/>
              <a:t>the</a:t>
            </a:r>
            <a:r>
              <a:rPr lang="de-DE" altLang="de-DE" sz="1400" dirty="0" smtClean="0"/>
              <a:t> </a:t>
            </a:r>
            <a:r>
              <a:rPr lang="de-DE" altLang="de-DE" sz="1400" dirty="0" err="1" smtClean="0"/>
              <a:t>collection</a:t>
            </a:r>
            <a:r>
              <a:rPr lang="de-DE" altLang="de-DE" sz="1400" dirty="0" smtClean="0"/>
              <a:t> </a:t>
            </a:r>
            <a:r>
              <a:rPr lang="de-DE" altLang="de-DE" sz="1400" dirty="0" err="1" smtClean="0"/>
              <a:t>of</a:t>
            </a:r>
            <a:r>
              <a:rPr lang="de-DE" altLang="de-DE" sz="1400" dirty="0" smtClean="0"/>
              <a:t> ca. 150 </a:t>
            </a:r>
            <a:r>
              <a:rPr lang="de-DE" altLang="de-DE" sz="1400" dirty="0" err="1" smtClean="0"/>
              <a:t>Mss</a:t>
            </a:r>
            <a:r>
              <a:rPr lang="de-DE" altLang="de-DE" sz="1400" dirty="0" smtClean="0"/>
              <a:t> in </a:t>
            </a:r>
            <a:r>
              <a:rPr lang="de-DE" altLang="de-DE" sz="1400" dirty="0" err="1" smtClean="0"/>
              <a:t>the</a:t>
            </a:r>
            <a:r>
              <a:rPr lang="de-DE" altLang="de-DE" sz="1400" dirty="0" smtClean="0"/>
              <a:t> 70ies. </a:t>
            </a:r>
          </a:p>
        </p:txBody>
      </p:sp>
      <p:pic>
        <p:nvPicPr>
          <p:cNvPr id="8"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9" y="3799167"/>
            <a:ext cx="1479365" cy="566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descr="http://www.uni-leipzig.de/%7Eostasien/wp-content/uploads/Bild-4-Haenisch_FS_N01834_1800-Px-223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3692" y="2392473"/>
            <a:ext cx="1259978" cy="1695038"/>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Box 13"/>
          <p:cNvSpPr txBox="1">
            <a:spLocks noChangeArrowheads="1"/>
          </p:cNvSpPr>
          <p:nvPr/>
        </p:nvSpPr>
        <p:spPr bwMode="auto">
          <a:xfrm>
            <a:off x="6655909" y="4087511"/>
            <a:ext cx="2443400" cy="2791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22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0000" tIns="46800" rIns="90000" bIns="46800">
            <a:spAutoFit/>
          </a:bodyPr>
          <a:lstStyle>
            <a:lvl1pPr>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algn="ctr" eaLnBrk="0" fontAlgn="base" hangingPunct="0">
              <a:spcBef>
                <a:spcPct val="0"/>
              </a:spcBef>
              <a:spcAft>
                <a:spcPct val="0"/>
              </a:spcAft>
              <a:defRPr sz="1400">
                <a:solidFill>
                  <a:schemeClr val="tx1"/>
                </a:solidFill>
                <a:latin typeface="Verdana" pitchFamily="34" charset="0"/>
              </a:defRPr>
            </a:lvl6pPr>
            <a:lvl7pPr marL="2971800" indent="-228600" algn="ctr" eaLnBrk="0" fontAlgn="base" hangingPunct="0">
              <a:spcBef>
                <a:spcPct val="0"/>
              </a:spcBef>
              <a:spcAft>
                <a:spcPct val="0"/>
              </a:spcAft>
              <a:defRPr sz="1400">
                <a:solidFill>
                  <a:schemeClr val="tx1"/>
                </a:solidFill>
                <a:latin typeface="Verdana" pitchFamily="34" charset="0"/>
              </a:defRPr>
            </a:lvl7pPr>
            <a:lvl8pPr marL="3429000" indent="-228600" algn="ctr" eaLnBrk="0" fontAlgn="base" hangingPunct="0">
              <a:spcBef>
                <a:spcPct val="0"/>
              </a:spcBef>
              <a:spcAft>
                <a:spcPct val="0"/>
              </a:spcAft>
              <a:defRPr sz="1400">
                <a:solidFill>
                  <a:schemeClr val="tx1"/>
                </a:solidFill>
                <a:latin typeface="Verdana" pitchFamily="34" charset="0"/>
              </a:defRPr>
            </a:lvl8pPr>
            <a:lvl9pPr marL="3886200" indent="-228600" algn="ctr" eaLnBrk="0" fontAlgn="base" hangingPunct="0">
              <a:spcBef>
                <a:spcPct val="0"/>
              </a:spcBef>
              <a:spcAft>
                <a:spcPct val="0"/>
              </a:spcAft>
              <a:defRPr sz="1400">
                <a:solidFill>
                  <a:schemeClr val="tx1"/>
                </a:solidFill>
                <a:latin typeface="Verdana" pitchFamily="34" charset="0"/>
              </a:defRPr>
            </a:lvl9pPr>
          </a:lstStyle>
          <a:p>
            <a:r>
              <a:rPr lang="en-US" sz="1200" dirty="0"/>
              <a:t>Erich </a:t>
            </a:r>
            <a:r>
              <a:rPr lang="en-US" sz="1200" dirty="0" err="1"/>
              <a:t>Haenisch</a:t>
            </a:r>
            <a:r>
              <a:rPr lang="en-US" sz="1200" dirty="0"/>
              <a:t> (</a:t>
            </a:r>
            <a:r>
              <a:rPr lang="en-US" sz="1200" dirty="0" smtClean="0"/>
              <a:t>1880-1966)</a:t>
            </a:r>
            <a:endParaRPr lang="en-US" altLang="de-DE" sz="1200" dirty="0">
              <a:latin typeface="+mn-lt"/>
            </a:endParaRPr>
          </a:p>
        </p:txBody>
      </p:sp>
      <p:pic>
        <p:nvPicPr>
          <p:cNvPr id="10" name="Inhaltsplatzhalter 5" descr="http://upload.wikimedia.org/wikipedia/commons/thumb/8/83/Paul_Georg_von_M%C3%B6llendorff_%281847-1901%29.jpg/220px-Paul_Georg_von_M%C3%B6llendorff_%281847-1901%29.jpg"/>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7261685" y="70338"/>
            <a:ext cx="1331985" cy="17335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pic>
      <p:sp>
        <p:nvSpPr>
          <p:cNvPr id="11" name="Text Box 13"/>
          <p:cNvSpPr txBox="1">
            <a:spLocks noChangeArrowheads="1"/>
          </p:cNvSpPr>
          <p:nvPr/>
        </p:nvSpPr>
        <p:spPr bwMode="auto">
          <a:xfrm>
            <a:off x="6516216" y="1861914"/>
            <a:ext cx="2443400" cy="648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22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0000" tIns="46800" rIns="90000" bIns="46800">
            <a:spAutoFit/>
          </a:bodyPr>
          <a:lstStyle>
            <a:lvl1pPr>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algn="ctr" eaLnBrk="0" fontAlgn="base" hangingPunct="0">
              <a:spcBef>
                <a:spcPct val="0"/>
              </a:spcBef>
              <a:spcAft>
                <a:spcPct val="0"/>
              </a:spcAft>
              <a:defRPr sz="1400">
                <a:solidFill>
                  <a:schemeClr val="tx1"/>
                </a:solidFill>
                <a:latin typeface="Verdana" pitchFamily="34" charset="0"/>
              </a:defRPr>
            </a:lvl6pPr>
            <a:lvl7pPr marL="2971800" indent="-228600" algn="ctr" eaLnBrk="0" fontAlgn="base" hangingPunct="0">
              <a:spcBef>
                <a:spcPct val="0"/>
              </a:spcBef>
              <a:spcAft>
                <a:spcPct val="0"/>
              </a:spcAft>
              <a:defRPr sz="1400">
                <a:solidFill>
                  <a:schemeClr val="tx1"/>
                </a:solidFill>
                <a:latin typeface="Verdana" pitchFamily="34" charset="0"/>
              </a:defRPr>
            </a:lvl7pPr>
            <a:lvl8pPr marL="3429000" indent="-228600" algn="ctr" eaLnBrk="0" fontAlgn="base" hangingPunct="0">
              <a:spcBef>
                <a:spcPct val="0"/>
              </a:spcBef>
              <a:spcAft>
                <a:spcPct val="0"/>
              </a:spcAft>
              <a:defRPr sz="1400">
                <a:solidFill>
                  <a:schemeClr val="tx1"/>
                </a:solidFill>
                <a:latin typeface="Verdana" pitchFamily="34" charset="0"/>
              </a:defRPr>
            </a:lvl8pPr>
            <a:lvl9pPr marL="3886200" indent="-228600" algn="ctr" eaLnBrk="0" fontAlgn="base" hangingPunct="0">
              <a:spcBef>
                <a:spcPct val="0"/>
              </a:spcBef>
              <a:spcAft>
                <a:spcPct val="0"/>
              </a:spcAft>
              <a:defRPr sz="1400">
                <a:solidFill>
                  <a:schemeClr val="tx1"/>
                </a:solidFill>
                <a:latin typeface="Verdana" pitchFamily="34" charset="0"/>
              </a:defRPr>
            </a:lvl9pPr>
          </a:lstStyle>
          <a:p>
            <a:r>
              <a:rPr lang="de-DE" sz="1200" dirty="0"/>
              <a:t>Paul Georg von </a:t>
            </a:r>
            <a:r>
              <a:rPr lang="de-DE" sz="1200" dirty="0" err="1"/>
              <a:t>Moellendorff</a:t>
            </a:r>
            <a:r>
              <a:rPr lang="de-DE" sz="1200" dirty="0"/>
              <a:t> (1847-1901)</a:t>
            </a:r>
            <a:endParaRPr lang="en-US" sz="1200" dirty="0"/>
          </a:p>
          <a:p>
            <a:endParaRPr lang="en-US" altLang="de-DE" sz="1200" dirty="0">
              <a:latin typeface="+mn-lt"/>
            </a:endParaRPr>
          </a:p>
        </p:txBody>
      </p:sp>
      <p:sp>
        <p:nvSpPr>
          <p:cNvPr id="12" name="Text Box 13"/>
          <p:cNvSpPr txBox="1">
            <a:spLocks noChangeArrowheads="1"/>
          </p:cNvSpPr>
          <p:nvPr/>
        </p:nvSpPr>
        <p:spPr bwMode="auto">
          <a:xfrm>
            <a:off x="6516216" y="6394154"/>
            <a:ext cx="2443400" cy="4638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22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0000" tIns="46800" rIns="90000" bIns="46800">
            <a:spAutoFit/>
          </a:bodyPr>
          <a:lstStyle>
            <a:lvl1pPr>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algn="ctr" eaLnBrk="0" fontAlgn="base" hangingPunct="0">
              <a:spcBef>
                <a:spcPct val="0"/>
              </a:spcBef>
              <a:spcAft>
                <a:spcPct val="0"/>
              </a:spcAft>
              <a:defRPr sz="1400">
                <a:solidFill>
                  <a:schemeClr val="tx1"/>
                </a:solidFill>
                <a:latin typeface="Verdana" pitchFamily="34" charset="0"/>
              </a:defRPr>
            </a:lvl6pPr>
            <a:lvl7pPr marL="2971800" indent="-228600" algn="ctr" eaLnBrk="0" fontAlgn="base" hangingPunct="0">
              <a:spcBef>
                <a:spcPct val="0"/>
              </a:spcBef>
              <a:spcAft>
                <a:spcPct val="0"/>
              </a:spcAft>
              <a:defRPr sz="1400">
                <a:solidFill>
                  <a:schemeClr val="tx1"/>
                </a:solidFill>
                <a:latin typeface="Verdana" pitchFamily="34" charset="0"/>
              </a:defRPr>
            </a:lvl7pPr>
            <a:lvl8pPr marL="3429000" indent="-228600" algn="ctr" eaLnBrk="0" fontAlgn="base" hangingPunct="0">
              <a:spcBef>
                <a:spcPct val="0"/>
              </a:spcBef>
              <a:spcAft>
                <a:spcPct val="0"/>
              </a:spcAft>
              <a:defRPr sz="1400">
                <a:solidFill>
                  <a:schemeClr val="tx1"/>
                </a:solidFill>
                <a:latin typeface="Verdana" pitchFamily="34" charset="0"/>
              </a:defRPr>
            </a:lvl8pPr>
            <a:lvl9pPr marL="3886200" indent="-228600" algn="ctr" eaLnBrk="0" fontAlgn="base" hangingPunct="0">
              <a:spcBef>
                <a:spcPct val="0"/>
              </a:spcBef>
              <a:spcAft>
                <a:spcPct val="0"/>
              </a:spcAft>
              <a:defRPr sz="1400">
                <a:solidFill>
                  <a:schemeClr val="tx1"/>
                </a:solidFill>
                <a:latin typeface="Verdana" pitchFamily="34" charset="0"/>
              </a:defRPr>
            </a:lvl9pPr>
          </a:lstStyle>
          <a:p>
            <a:r>
              <a:rPr lang="en-US" altLang="de-DE" sz="1200" dirty="0" err="1" smtClean="0">
                <a:latin typeface="+mn-lt"/>
              </a:rPr>
              <a:t>Sergeij</a:t>
            </a:r>
            <a:r>
              <a:rPr lang="en-US" altLang="de-DE" sz="1200" dirty="0" smtClean="0">
                <a:latin typeface="+mn-lt"/>
              </a:rPr>
              <a:t> </a:t>
            </a:r>
            <a:r>
              <a:rPr lang="en-US" altLang="de-DE" sz="1200" dirty="0" err="1" smtClean="0">
                <a:latin typeface="+mn-lt"/>
              </a:rPr>
              <a:t>Aleksandrovič</a:t>
            </a:r>
            <a:r>
              <a:rPr lang="en-US" altLang="de-DE" sz="1200" dirty="0" smtClean="0">
                <a:latin typeface="+mn-lt"/>
              </a:rPr>
              <a:t> </a:t>
            </a:r>
            <a:r>
              <a:rPr lang="en-US" altLang="de-DE" sz="1200" dirty="0" err="1" smtClean="0">
                <a:latin typeface="+mn-lt"/>
              </a:rPr>
              <a:t>Polevoj</a:t>
            </a:r>
            <a:r>
              <a:rPr lang="en-US" altLang="de-DE" sz="1200" dirty="0" smtClean="0">
                <a:latin typeface="+mn-lt"/>
              </a:rPr>
              <a:t> (1886-1971)</a:t>
            </a:r>
            <a:endParaRPr lang="en-US" altLang="de-DE" sz="1200" dirty="0">
              <a:latin typeface="+mn-lt"/>
            </a:endParaRPr>
          </a:p>
        </p:txBody>
      </p:sp>
      <p:pic>
        <p:nvPicPr>
          <p:cNvPr id="13" name="Grafik 12"/>
          <p:cNvPicPr/>
          <p:nvPr/>
        </p:nvPicPr>
        <p:blipFill rotWithShape="1">
          <a:blip r:embed="rId6"/>
          <a:srcRect l="31406" t="19007" r="31569" b="21902"/>
          <a:stretch/>
        </p:blipFill>
        <p:spPr bwMode="auto">
          <a:xfrm>
            <a:off x="7235519" y="4561210"/>
            <a:ext cx="1434145" cy="1831998"/>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1453183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1403648" y="377824"/>
            <a:ext cx="7740352" cy="890936"/>
          </a:xfrm>
        </p:spPr>
        <p:txBody>
          <a:bodyPr/>
          <a:lstStyle/>
          <a:p>
            <a:pPr eaLnBrk="1" hangingPunct="1"/>
            <a:r>
              <a:rPr lang="de-DE" sz="2400" dirty="0"/>
              <a:t>SSG </a:t>
            </a:r>
            <a:r>
              <a:rPr lang="de-DE" sz="2400" dirty="0" smtClean="0"/>
              <a:t>6,25 Digital (</a:t>
            </a:r>
            <a:r>
              <a:rPr lang="en-US" sz="2400" dirty="0"/>
              <a:t>selection </a:t>
            </a:r>
            <a:r>
              <a:rPr lang="en-US" sz="2400" dirty="0" smtClean="0"/>
              <a:t>principle</a:t>
            </a:r>
            <a:r>
              <a:rPr lang="en-US" sz="2400" dirty="0"/>
              <a:t>,</a:t>
            </a:r>
            <a:r>
              <a:rPr lang="en-US" sz="2400" dirty="0" smtClean="0"/>
              <a:t> workflow, core concern</a:t>
            </a:r>
            <a:r>
              <a:rPr lang="de-DE" sz="2400" dirty="0" smtClean="0"/>
              <a:t>) </a:t>
            </a:r>
            <a:endParaRPr lang="de-DE" altLang="de-DE" sz="2400" dirty="0" smtClean="0"/>
          </a:p>
        </p:txBody>
      </p:sp>
      <p:sp>
        <p:nvSpPr>
          <p:cNvPr id="6147" name="Inhaltsplatzhalter 2"/>
          <p:cNvSpPr>
            <a:spLocks noGrp="1"/>
          </p:cNvSpPr>
          <p:nvPr>
            <p:ph idx="1"/>
          </p:nvPr>
        </p:nvSpPr>
        <p:spPr>
          <a:xfrm>
            <a:off x="2195736" y="1657233"/>
            <a:ext cx="4032448" cy="4850414"/>
          </a:xfrm>
        </p:spPr>
        <p:txBody>
          <a:bodyPr/>
          <a:lstStyle/>
          <a:p>
            <a:pPr marL="0" indent="0" eaLnBrk="1" hangingPunct="1">
              <a:buNone/>
            </a:pPr>
            <a:r>
              <a:rPr lang="en-US" dirty="0">
                <a:latin typeface="Wingdings"/>
                <a:ea typeface="Wingdings"/>
                <a:cs typeface="Wingdings"/>
                <a:sym typeface="Wingdings"/>
              </a:rPr>
              <a:t> </a:t>
            </a:r>
            <a:r>
              <a:rPr lang="de-DE" altLang="de-DE" b="1" dirty="0" err="1" smtClean="0"/>
              <a:t>main</a:t>
            </a:r>
            <a:r>
              <a:rPr lang="de-DE" altLang="de-DE" b="1" dirty="0" smtClean="0"/>
              <a:t> </a:t>
            </a:r>
            <a:r>
              <a:rPr lang="de-DE" altLang="de-DE" b="1" dirty="0" err="1" smtClean="0"/>
              <a:t>principle</a:t>
            </a:r>
            <a:r>
              <a:rPr lang="de-DE" altLang="de-DE" dirty="0" smtClean="0"/>
              <a:t>: </a:t>
            </a:r>
            <a:r>
              <a:rPr lang="de-DE" altLang="de-DE" dirty="0" err="1" smtClean="0"/>
              <a:t>to</a:t>
            </a:r>
            <a:r>
              <a:rPr lang="de-DE" altLang="de-DE" dirty="0" smtClean="0"/>
              <a:t> </a:t>
            </a:r>
            <a:r>
              <a:rPr lang="de-DE" altLang="de-DE" dirty="0" err="1" smtClean="0"/>
              <a:t>digitise</a:t>
            </a:r>
            <a:r>
              <a:rPr lang="de-DE" altLang="de-DE" dirty="0" smtClean="0"/>
              <a:t> </a:t>
            </a:r>
            <a:r>
              <a:rPr lang="de-DE" altLang="de-DE" dirty="0" err="1" smtClean="0"/>
              <a:t>the</a:t>
            </a:r>
            <a:r>
              <a:rPr lang="de-DE" altLang="de-DE" dirty="0" smtClean="0"/>
              <a:t> </a:t>
            </a:r>
            <a:r>
              <a:rPr lang="de-DE" altLang="de-DE" dirty="0" err="1" smtClean="0"/>
              <a:t>mentioned</a:t>
            </a:r>
            <a:r>
              <a:rPr lang="de-DE" altLang="de-DE" dirty="0" smtClean="0"/>
              <a:t> </a:t>
            </a:r>
            <a:r>
              <a:rPr lang="de-DE" altLang="de-DE" dirty="0" err="1" smtClean="0"/>
              <a:t>sections</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old</a:t>
            </a:r>
            <a:r>
              <a:rPr lang="de-DE" altLang="de-DE" dirty="0" smtClean="0"/>
              <a:t> </a:t>
            </a:r>
            <a:r>
              <a:rPr lang="de-DE" altLang="de-DE" dirty="0" err="1" smtClean="0"/>
              <a:t>collection</a:t>
            </a:r>
            <a:r>
              <a:rPr lang="de-DE" altLang="de-DE" dirty="0" smtClean="0"/>
              <a:t> </a:t>
            </a:r>
            <a:r>
              <a:rPr lang="de-DE" altLang="de-DE" dirty="0" err="1" smtClean="0"/>
              <a:t>as</a:t>
            </a:r>
            <a:r>
              <a:rPr lang="de-DE" altLang="de-DE" dirty="0" smtClean="0"/>
              <a:t> a </a:t>
            </a:r>
            <a:r>
              <a:rPr lang="de-DE" altLang="de-DE" dirty="0" err="1" smtClean="0"/>
              <a:t>whole</a:t>
            </a:r>
            <a:r>
              <a:rPr lang="de-DE" altLang="de-DE" dirty="0" smtClean="0"/>
              <a:t> </a:t>
            </a:r>
          </a:p>
          <a:p>
            <a:pPr marL="0" indent="0" eaLnBrk="1" hangingPunct="1">
              <a:buNone/>
            </a:pPr>
            <a:r>
              <a:rPr lang="en-US" dirty="0">
                <a:latin typeface="Wingdings"/>
                <a:ea typeface="Wingdings"/>
                <a:cs typeface="Wingdings"/>
                <a:sym typeface="Wingdings"/>
              </a:rPr>
              <a:t> </a:t>
            </a:r>
            <a:r>
              <a:rPr lang="de-DE" altLang="de-DE" b="1" dirty="0" err="1" smtClean="0"/>
              <a:t>sole</a:t>
            </a:r>
            <a:r>
              <a:rPr lang="en-US" b="1" dirty="0" smtClean="0"/>
              <a:t> exception</a:t>
            </a:r>
            <a:r>
              <a:rPr lang="en-US" dirty="0" smtClean="0"/>
              <a:t>: exactly </a:t>
            </a:r>
            <a:r>
              <a:rPr lang="en-US" dirty="0"/>
              <a:t>same </a:t>
            </a:r>
            <a:r>
              <a:rPr lang="en-US" dirty="0" smtClean="0"/>
              <a:t>edition of a title </a:t>
            </a:r>
            <a:r>
              <a:rPr lang="en-US" dirty="0" err="1" smtClean="0"/>
              <a:t>digitised</a:t>
            </a:r>
            <a:r>
              <a:rPr lang="de-DE" dirty="0" smtClean="0"/>
              <a:t> </a:t>
            </a:r>
            <a:r>
              <a:rPr lang="en-US" dirty="0" smtClean="0"/>
              <a:t>anywhere </a:t>
            </a:r>
            <a:r>
              <a:rPr lang="en-US" dirty="0"/>
              <a:t>else</a:t>
            </a:r>
            <a:r>
              <a:rPr lang="en-US" dirty="0" smtClean="0"/>
              <a:t> </a:t>
            </a:r>
            <a:r>
              <a:rPr lang="en-US" dirty="0" smtClean="0">
                <a:latin typeface="Wingdings"/>
                <a:ea typeface="Wingdings"/>
                <a:cs typeface="Wingdings"/>
                <a:sym typeface="Wingdings"/>
              </a:rPr>
              <a:t></a:t>
            </a:r>
            <a:r>
              <a:rPr lang="en-US" dirty="0" smtClean="0"/>
              <a:t> only example pages</a:t>
            </a:r>
            <a:endParaRPr lang="de-DE" altLang="de-DE" dirty="0"/>
          </a:p>
          <a:p>
            <a:pPr marL="0" indent="0" eaLnBrk="1" hangingPunct="1">
              <a:buNone/>
            </a:pPr>
            <a:r>
              <a:rPr lang="en-US" dirty="0">
                <a:latin typeface="Wingdings"/>
                <a:ea typeface="Wingdings"/>
                <a:cs typeface="Wingdings"/>
                <a:sym typeface="Wingdings"/>
              </a:rPr>
              <a:t> </a:t>
            </a:r>
            <a:r>
              <a:rPr lang="de-DE" altLang="de-DE" b="1" dirty="0" err="1" smtClean="0"/>
              <a:t>workflow</a:t>
            </a:r>
            <a:r>
              <a:rPr lang="de-DE" altLang="de-DE" dirty="0" smtClean="0"/>
              <a:t>: </a:t>
            </a:r>
            <a:r>
              <a:rPr lang="de-DE" altLang="de-DE" dirty="0" err="1" smtClean="0"/>
              <a:t>review</a:t>
            </a:r>
            <a:r>
              <a:rPr lang="de-DE" altLang="de-DE" dirty="0" smtClean="0"/>
              <a:t> </a:t>
            </a:r>
            <a:r>
              <a:rPr lang="de-DE" altLang="de-DE" dirty="0" err="1" smtClean="0"/>
              <a:t>and</a:t>
            </a:r>
            <a:r>
              <a:rPr lang="de-DE" altLang="de-DE" dirty="0" smtClean="0"/>
              <a:t> </a:t>
            </a:r>
            <a:r>
              <a:rPr lang="de-DE" altLang="de-DE" dirty="0" err="1" smtClean="0"/>
              <a:t>classification</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collection</a:t>
            </a:r>
            <a:r>
              <a:rPr lang="de-DE" altLang="de-DE" dirty="0" smtClean="0"/>
              <a:t> – </a:t>
            </a:r>
            <a:r>
              <a:rPr lang="de-DE" altLang="de-DE" dirty="0" err="1" smtClean="0"/>
              <a:t>re</a:t>
            </a:r>
            <a:r>
              <a:rPr lang="en-US" dirty="0" smtClean="0"/>
              <a:t>cataloguing of the segments selected for </a:t>
            </a:r>
            <a:r>
              <a:rPr lang="en-US" dirty="0" err="1" smtClean="0"/>
              <a:t>digitisation</a:t>
            </a:r>
            <a:r>
              <a:rPr lang="en-US" dirty="0" smtClean="0"/>
              <a:t>– workflow software </a:t>
            </a:r>
            <a:r>
              <a:rPr lang="en-US" dirty="0" err="1" smtClean="0"/>
              <a:t>Goobi</a:t>
            </a:r>
            <a:r>
              <a:rPr lang="en-US" dirty="0" smtClean="0"/>
              <a:t> (</a:t>
            </a:r>
            <a:r>
              <a:rPr lang="en-US" dirty="0"/>
              <a:t>(“</a:t>
            </a:r>
            <a:r>
              <a:rPr lang="en-US" i="1" dirty="0" err="1"/>
              <a:t>Göttingen</a:t>
            </a:r>
            <a:r>
              <a:rPr lang="en-US" i="1" dirty="0"/>
              <a:t> online-objects binaries</a:t>
            </a:r>
            <a:r>
              <a:rPr lang="en-US" dirty="0"/>
              <a:t>”</a:t>
            </a:r>
            <a:r>
              <a:rPr lang="en-US" dirty="0" smtClean="0"/>
              <a:t>) </a:t>
            </a:r>
            <a:endParaRPr lang="en-US" dirty="0"/>
          </a:p>
          <a:p>
            <a:pPr marL="0" indent="0" eaLnBrk="1" hangingPunct="1">
              <a:buNone/>
            </a:pPr>
            <a:r>
              <a:rPr lang="en-US" dirty="0">
                <a:latin typeface="Wingdings"/>
                <a:ea typeface="Wingdings"/>
                <a:cs typeface="Wingdings"/>
                <a:sym typeface="Wingdings"/>
              </a:rPr>
              <a:t> </a:t>
            </a:r>
            <a:r>
              <a:rPr lang="en-US" b="1" dirty="0" smtClean="0"/>
              <a:t>core concern </a:t>
            </a:r>
            <a:r>
              <a:rPr lang="en-US" dirty="0" smtClean="0"/>
              <a:t>of the project was the indexing of structural data and the assignment of page labels </a:t>
            </a:r>
            <a:endParaRPr lang="de-DE" altLang="de-DE" dirty="0" smtClean="0"/>
          </a:p>
        </p:txBody>
      </p:sp>
      <p:sp>
        <p:nvSpPr>
          <p:cNvPr id="6148" name="Datumsplatzhalter 3"/>
          <p:cNvSpPr>
            <a:spLocks noGrp="1"/>
          </p:cNvSpPr>
          <p:nvPr>
            <p:ph type="dt" sz="quarter" idx="10"/>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1600">
                <a:solidFill>
                  <a:srgbClr val="1A2F58"/>
                </a:solidFill>
                <a:latin typeface="Verdana" charset="0"/>
                <a:ea typeface="ＭＳ Ｐゴシック" charset="0"/>
              </a:defRPr>
            </a:lvl1pPr>
            <a:lvl2pPr marL="742950" indent="-285750">
              <a:defRPr sz="1400">
                <a:solidFill>
                  <a:srgbClr val="1A2F58"/>
                </a:solidFill>
                <a:latin typeface="Verdana" charset="0"/>
                <a:ea typeface="ＭＳ Ｐゴシック" charset="0"/>
              </a:defRPr>
            </a:lvl2pPr>
            <a:lvl3pPr marL="1143000">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hangingPunct="0">
              <a:defRPr sz="2000">
                <a:solidFill>
                  <a:schemeClr val="tx1"/>
                </a:solidFill>
                <a:latin typeface="Verdana" charset="0"/>
                <a:ea typeface="ＭＳ Ｐゴシック" charset="0"/>
              </a:defRPr>
            </a:lvl6pPr>
            <a:lvl7pPr eaLnBrk="0" hangingPunct="0">
              <a:defRPr sz="2000">
                <a:solidFill>
                  <a:schemeClr val="tx1"/>
                </a:solidFill>
                <a:latin typeface="Verdana" charset="0"/>
                <a:ea typeface="ＭＳ Ｐゴシック" charset="0"/>
              </a:defRPr>
            </a:lvl7pPr>
            <a:lvl8pPr eaLnBrk="0" hangingPunct="0">
              <a:defRPr sz="2000">
                <a:solidFill>
                  <a:schemeClr val="tx1"/>
                </a:solidFill>
                <a:latin typeface="Verdana" charset="0"/>
                <a:ea typeface="ＭＳ Ｐゴシック" charset="0"/>
              </a:defRPr>
            </a:lvl8pPr>
            <a:lvl9pPr eaLnBrk="0" hangingPunct="0">
              <a:defRPr sz="2000">
                <a:solidFill>
                  <a:schemeClr val="tx1"/>
                </a:solidFill>
                <a:latin typeface="Verdana" charset="0"/>
                <a:ea typeface="ＭＳ Ｐゴシック" charset="0"/>
              </a:defRPr>
            </a:lvl9pPr>
          </a:lstStyle>
          <a:p>
            <a:pPr>
              <a:defRPr/>
            </a:pPr>
            <a:r>
              <a:rPr lang="de-DE" sz="900" dirty="0" smtClean="0"/>
              <a:t>10.09.2015 |</a:t>
            </a:r>
          </a:p>
        </p:txBody>
      </p:sp>
      <p:sp>
        <p:nvSpPr>
          <p:cNvPr id="6150" name="Foliennummernplatzhalter 5"/>
          <p:cNvSpPr>
            <a:spLocks noGrp="1"/>
          </p:cNvSpPr>
          <p:nvPr>
            <p:ph type="sldNum" sz="quarter" idx="12"/>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r>
              <a:rPr lang="de-DE" altLang="de-DE" sz="900">
                <a:solidFill>
                  <a:srgbClr val="1A2F58"/>
                </a:solidFill>
              </a:rPr>
              <a:t>S. </a:t>
            </a:r>
            <a:fld id="{21ACF2E2-8438-4ED5-B257-ACD634C0F544}" type="slidenum">
              <a:rPr lang="de-DE" altLang="de-DE" sz="900">
                <a:solidFill>
                  <a:srgbClr val="1A2F58"/>
                </a:solidFill>
              </a:rPr>
              <a:pPr/>
              <a:t>11</a:t>
            </a:fld>
            <a:endParaRPr lang="de-DE" altLang="de-DE" sz="900">
              <a:solidFill>
                <a:srgbClr val="1A2F58"/>
              </a:solidFill>
            </a:endParaRPr>
          </a:p>
        </p:txBody>
      </p:sp>
      <p:pic>
        <p:nvPicPr>
          <p:cNvPr id="8"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9" y="3799167"/>
            <a:ext cx="1479365" cy="566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335918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2123728" y="377824"/>
            <a:ext cx="7020272" cy="602904"/>
          </a:xfrm>
        </p:spPr>
        <p:txBody>
          <a:bodyPr/>
          <a:lstStyle/>
          <a:p>
            <a:pPr eaLnBrk="1" hangingPunct="1"/>
            <a:r>
              <a:rPr lang="de-DE" sz="1700" dirty="0"/>
              <a:t>SSG </a:t>
            </a:r>
            <a:r>
              <a:rPr lang="de-DE" sz="1700" dirty="0" smtClean="0"/>
              <a:t>6,25 Digital (</a:t>
            </a:r>
            <a:r>
              <a:rPr lang="de-DE" sz="1700" dirty="0" err="1" smtClean="0"/>
              <a:t>Goobi</a:t>
            </a:r>
            <a:r>
              <a:rPr lang="de-DE" sz="1700" dirty="0" smtClean="0"/>
              <a:t> 1) </a:t>
            </a:r>
            <a:endParaRPr lang="de-DE" altLang="de-DE" sz="1700" dirty="0" smtClean="0"/>
          </a:p>
        </p:txBody>
      </p:sp>
      <p:sp>
        <p:nvSpPr>
          <p:cNvPr id="6147" name="Inhaltsplatzhalter 2"/>
          <p:cNvSpPr>
            <a:spLocks noGrp="1"/>
          </p:cNvSpPr>
          <p:nvPr>
            <p:ph idx="1"/>
          </p:nvPr>
        </p:nvSpPr>
        <p:spPr>
          <a:xfrm>
            <a:off x="1907704" y="980728"/>
            <a:ext cx="4824536" cy="5400600"/>
          </a:xfrm>
        </p:spPr>
        <p:txBody>
          <a:bodyPr/>
          <a:lstStyle/>
          <a:p>
            <a:pPr marL="0" indent="0" eaLnBrk="1" hangingPunct="1">
              <a:buNone/>
            </a:pPr>
            <a:endParaRPr lang="de-DE" altLang="de-DE" sz="1400" dirty="0" smtClean="0"/>
          </a:p>
          <a:p>
            <a:pPr marL="0" indent="0" eaLnBrk="1" hangingPunct="1">
              <a:buNone/>
            </a:pPr>
            <a:endParaRPr lang="de-DE" altLang="de-DE" sz="1400" dirty="0"/>
          </a:p>
          <a:p>
            <a:pPr marL="0" indent="0" eaLnBrk="1" hangingPunct="1">
              <a:buNone/>
            </a:pPr>
            <a:r>
              <a:rPr lang="de-DE" altLang="de-DE" dirty="0" smtClean="0"/>
              <a:t>-</a:t>
            </a:r>
            <a:r>
              <a:rPr lang="de-DE" altLang="de-DE" b="1" dirty="0" err="1" smtClean="0"/>
              <a:t>central</a:t>
            </a:r>
            <a:r>
              <a:rPr lang="de-DE" altLang="de-DE" b="1" dirty="0" smtClean="0"/>
              <a:t> </a:t>
            </a:r>
            <a:r>
              <a:rPr lang="de-DE" altLang="de-DE" b="1" dirty="0" err="1" smtClean="0"/>
              <a:t>feature</a:t>
            </a:r>
            <a:r>
              <a:rPr lang="de-DE" altLang="de-DE" dirty="0" smtClean="0"/>
              <a:t>: </a:t>
            </a:r>
            <a:r>
              <a:rPr lang="de-DE" altLang="de-DE" dirty="0" err="1" smtClean="0"/>
              <a:t>assigning</a:t>
            </a:r>
            <a:r>
              <a:rPr lang="de-DE" altLang="de-DE" dirty="0" smtClean="0"/>
              <a:t> </a:t>
            </a:r>
            <a:r>
              <a:rPr lang="de-DE" altLang="de-DE" dirty="0" err="1" smtClean="0"/>
              <a:t>of</a:t>
            </a:r>
            <a:r>
              <a:rPr lang="de-DE" altLang="de-DE" dirty="0" smtClean="0"/>
              <a:t> </a:t>
            </a:r>
            <a:r>
              <a:rPr lang="de-DE" altLang="de-DE" dirty="0" err="1" smtClean="0"/>
              <a:t>pagination</a:t>
            </a:r>
            <a:r>
              <a:rPr lang="de-DE" altLang="de-DE" dirty="0" smtClean="0"/>
              <a:t> </a:t>
            </a:r>
            <a:r>
              <a:rPr lang="de-DE" altLang="de-DE" dirty="0" err="1" smtClean="0"/>
              <a:t>and</a:t>
            </a:r>
            <a:r>
              <a:rPr lang="de-DE" altLang="de-DE" dirty="0" smtClean="0"/>
              <a:t> </a:t>
            </a:r>
            <a:r>
              <a:rPr lang="de-DE" altLang="de-DE" dirty="0" err="1" smtClean="0"/>
              <a:t>structural</a:t>
            </a:r>
            <a:r>
              <a:rPr lang="de-DE" altLang="de-DE" dirty="0" smtClean="0"/>
              <a:t> </a:t>
            </a:r>
            <a:r>
              <a:rPr lang="de-DE" altLang="de-DE" dirty="0" err="1" smtClean="0"/>
              <a:t>data</a:t>
            </a:r>
            <a:r>
              <a:rPr lang="de-DE" altLang="de-DE" dirty="0" smtClean="0"/>
              <a:t> </a:t>
            </a:r>
            <a:r>
              <a:rPr lang="de-DE" altLang="de-DE" dirty="0" err="1" smtClean="0"/>
              <a:t>to</a:t>
            </a:r>
            <a:r>
              <a:rPr lang="de-DE" altLang="de-DE" dirty="0" smtClean="0"/>
              <a:t> </a:t>
            </a:r>
            <a:r>
              <a:rPr lang="de-DE" altLang="de-DE" dirty="0" err="1" smtClean="0"/>
              <a:t>the</a:t>
            </a:r>
            <a:r>
              <a:rPr lang="de-DE" altLang="de-DE" dirty="0" smtClean="0"/>
              <a:t> </a:t>
            </a:r>
            <a:r>
              <a:rPr lang="de-DE" altLang="de-DE" dirty="0" err="1" smtClean="0"/>
              <a:t>sequel</a:t>
            </a:r>
            <a:r>
              <a:rPr lang="de-DE" altLang="de-DE" dirty="0" smtClean="0"/>
              <a:t> </a:t>
            </a:r>
            <a:r>
              <a:rPr lang="de-DE" altLang="de-DE" dirty="0" err="1" smtClean="0"/>
              <a:t>of</a:t>
            </a:r>
            <a:r>
              <a:rPr lang="de-DE" altLang="de-DE" dirty="0" smtClean="0"/>
              <a:t> </a:t>
            </a:r>
            <a:r>
              <a:rPr lang="de-DE" altLang="de-DE" dirty="0" err="1" smtClean="0"/>
              <a:t>scans</a:t>
            </a:r>
            <a:r>
              <a:rPr lang="de-DE" altLang="de-DE" dirty="0" smtClean="0"/>
              <a:t>, </a:t>
            </a:r>
            <a:r>
              <a:rPr lang="de-DE" altLang="de-DE" dirty="0" err="1" smtClean="0"/>
              <a:t>writing</a:t>
            </a:r>
            <a:r>
              <a:rPr lang="de-DE" altLang="de-DE" dirty="0" smtClean="0"/>
              <a:t> </a:t>
            </a:r>
            <a:r>
              <a:rPr lang="de-DE" altLang="de-DE" dirty="0" err="1" smtClean="0"/>
              <a:t>these</a:t>
            </a:r>
            <a:r>
              <a:rPr lang="de-DE" altLang="de-DE" dirty="0" smtClean="0"/>
              <a:t> </a:t>
            </a:r>
            <a:r>
              <a:rPr lang="de-DE" altLang="de-DE" dirty="0" err="1" smtClean="0"/>
              <a:t>data</a:t>
            </a:r>
            <a:r>
              <a:rPr lang="de-DE" altLang="de-DE" dirty="0" smtClean="0"/>
              <a:t> </a:t>
            </a:r>
            <a:r>
              <a:rPr lang="de-DE" altLang="de-DE" dirty="0" err="1" smtClean="0"/>
              <a:t>into</a:t>
            </a:r>
            <a:r>
              <a:rPr lang="de-DE" altLang="de-DE" dirty="0" smtClean="0"/>
              <a:t> a METS/MODS-container (</a:t>
            </a:r>
            <a:r>
              <a:rPr lang="en-US" dirty="0"/>
              <a:t>Metadata Encoding &amp; Transmission </a:t>
            </a:r>
            <a:r>
              <a:rPr lang="en-US" dirty="0" smtClean="0"/>
              <a:t>Standard/</a:t>
            </a:r>
            <a:r>
              <a:rPr lang="en-US" dirty="0"/>
              <a:t>Metadata Object Description </a:t>
            </a:r>
            <a:r>
              <a:rPr lang="en-US" dirty="0" smtClean="0"/>
              <a:t>Schema-container) </a:t>
            </a:r>
          </a:p>
          <a:p>
            <a:pPr marL="0" indent="0" eaLnBrk="1" hangingPunct="1">
              <a:buNone/>
            </a:pPr>
            <a:endParaRPr lang="en-US" dirty="0"/>
          </a:p>
          <a:p>
            <a:pPr marL="0" indent="0">
              <a:buNone/>
            </a:pPr>
            <a:r>
              <a:rPr lang="en-US" dirty="0" smtClean="0"/>
              <a:t> 	</a:t>
            </a:r>
            <a:r>
              <a:rPr lang="en-US" dirty="0" smtClean="0">
                <a:latin typeface="Wingdings"/>
                <a:ea typeface="Wingdings"/>
                <a:cs typeface="Wingdings"/>
                <a:sym typeface="Wingdings"/>
              </a:rPr>
              <a:t></a:t>
            </a:r>
            <a:r>
              <a:rPr lang="en-US" dirty="0" smtClean="0"/>
              <a:t>structural data: types </a:t>
            </a:r>
            <a:r>
              <a:rPr lang="en-US" dirty="0"/>
              <a:t>of content features (title page, chapter, map ...</a:t>
            </a:r>
            <a:r>
              <a:rPr lang="en-US" dirty="0" smtClean="0"/>
              <a:t>)  </a:t>
            </a:r>
            <a:r>
              <a:rPr lang="en-US" dirty="0"/>
              <a:t>in its </a:t>
            </a:r>
            <a:r>
              <a:rPr lang="en-US" dirty="0" smtClean="0"/>
              <a:t>hierarchy </a:t>
            </a:r>
            <a:r>
              <a:rPr lang="en-US" dirty="0"/>
              <a:t>(chapter / subchapter / map</a:t>
            </a:r>
            <a:r>
              <a:rPr lang="en-US" dirty="0" smtClean="0"/>
              <a:t>)</a:t>
            </a:r>
          </a:p>
          <a:p>
            <a:pPr marL="0" indent="0">
              <a:buNone/>
            </a:pPr>
            <a:endParaRPr lang="en-US" dirty="0"/>
          </a:p>
          <a:p>
            <a:pPr marL="0" indent="0">
              <a:buNone/>
            </a:pPr>
            <a:r>
              <a:rPr lang="en-US" dirty="0" smtClean="0"/>
              <a:t>	</a:t>
            </a:r>
            <a:r>
              <a:rPr lang="en-US" dirty="0" smtClean="0">
                <a:latin typeface="Wingdings"/>
                <a:ea typeface="Wingdings"/>
                <a:cs typeface="Wingdings"/>
                <a:sym typeface="Wingdings"/>
              </a:rPr>
              <a:t></a:t>
            </a:r>
            <a:r>
              <a:rPr lang="en-US" dirty="0" smtClean="0"/>
              <a:t>metadata:  </a:t>
            </a:r>
            <a:r>
              <a:rPr lang="en-US" dirty="0"/>
              <a:t>heading of a ‘chapter’, caption of a ‘map’, author of a preface </a:t>
            </a:r>
            <a:r>
              <a:rPr lang="en-US" dirty="0" smtClean="0"/>
              <a:t>…</a:t>
            </a:r>
          </a:p>
          <a:p>
            <a:pPr marL="0" indent="0" eaLnBrk="1" hangingPunct="1">
              <a:buNone/>
            </a:pPr>
            <a:endParaRPr lang="en-US" altLang="de-DE" sz="1400" dirty="0"/>
          </a:p>
          <a:p>
            <a:pPr marL="0" indent="0" eaLnBrk="1" hangingPunct="1">
              <a:buNone/>
            </a:pPr>
            <a:endParaRPr lang="de-DE" altLang="de-DE" sz="1400" dirty="0" smtClean="0"/>
          </a:p>
          <a:p>
            <a:pPr marL="0" indent="0" eaLnBrk="1" hangingPunct="1">
              <a:buNone/>
            </a:pPr>
            <a:endParaRPr lang="de-DE" altLang="de-DE" sz="1400" dirty="0" smtClean="0"/>
          </a:p>
          <a:p>
            <a:pPr marL="0" indent="0" eaLnBrk="1" hangingPunct="1">
              <a:buNone/>
            </a:pPr>
            <a:endParaRPr lang="de-DE" altLang="de-DE" sz="1400" dirty="0"/>
          </a:p>
          <a:p>
            <a:pPr marL="0" indent="0" eaLnBrk="1" hangingPunct="1">
              <a:buNone/>
            </a:pPr>
            <a:endParaRPr lang="de-DE" altLang="de-DE" sz="1400" dirty="0" smtClean="0"/>
          </a:p>
        </p:txBody>
      </p:sp>
      <p:sp>
        <p:nvSpPr>
          <p:cNvPr id="6148" name="Datumsplatzhalter 3"/>
          <p:cNvSpPr>
            <a:spLocks noGrp="1"/>
          </p:cNvSpPr>
          <p:nvPr>
            <p:ph type="dt" sz="quarter" idx="10"/>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1600">
                <a:solidFill>
                  <a:srgbClr val="1A2F58"/>
                </a:solidFill>
                <a:latin typeface="Verdana" charset="0"/>
                <a:ea typeface="ＭＳ Ｐゴシック" charset="0"/>
              </a:defRPr>
            </a:lvl1pPr>
            <a:lvl2pPr marL="742950" indent="-285750">
              <a:defRPr sz="1400">
                <a:solidFill>
                  <a:srgbClr val="1A2F58"/>
                </a:solidFill>
                <a:latin typeface="Verdana" charset="0"/>
                <a:ea typeface="ＭＳ Ｐゴシック" charset="0"/>
              </a:defRPr>
            </a:lvl2pPr>
            <a:lvl3pPr marL="1143000">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hangingPunct="0">
              <a:defRPr sz="2000">
                <a:solidFill>
                  <a:schemeClr val="tx1"/>
                </a:solidFill>
                <a:latin typeface="Verdana" charset="0"/>
                <a:ea typeface="ＭＳ Ｐゴシック" charset="0"/>
              </a:defRPr>
            </a:lvl6pPr>
            <a:lvl7pPr eaLnBrk="0" hangingPunct="0">
              <a:defRPr sz="2000">
                <a:solidFill>
                  <a:schemeClr val="tx1"/>
                </a:solidFill>
                <a:latin typeface="Verdana" charset="0"/>
                <a:ea typeface="ＭＳ Ｐゴシック" charset="0"/>
              </a:defRPr>
            </a:lvl7pPr>
            <a:lvl8pPr eaLnBrk="0" hangingPunct="0">
              <a:defRPr sz="2000">
                <a:solidFill>
                  <a:schemeClr val="tx1"/>
                </a:solidFill>
                <a:latin typeface="Verdana" charset="0"/>
                <a:ea typeface="ＭＳ Ｐゴシック" charset="0"/>
              </a:defRPr>
            </a:lvl8pPr>
            <a:lvl9pPr eaLnBrk="0" hangingPunct="0">
              <a:defRPr sz="2000">
                <a:solidFill>
                  <a:schemeClr val="tx1"/>
                </a:solidFill>
                <a:latin typeface="Verdana" charset="0"/>
                <a:ea typeface="ＭＳ Ｐゴシック" charset="0"/>
              </a:defRPr>
            </a:lvl9pPr>
          </a:lstStyle>
          <a:p>
            <a:pPr>
              <a:defRPr/>
            </a:pPr>
            <a:r>
              <a:rPr lang="de-DE" sz="900" dirty="0" smtClean="0"/>
              <a:t>10.09.2015 |</a:t>
            </a:r>
          </a:p>
        </p:txBody>
      </p:sp>
      <p:sp>
        <p:nvSpPr>
          <p:cNvPr id="6150" name="Foliennummernplatzhalter 5"/>
          <p:cNvSpPr>
            <a:spLocks noGrp="1"/>
          </p:cNvSpPr>
          <p:nvPr>
            <p:ph type="sldNum" sz="quarter" idx="12"/>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r>
              <a:rPr lang="de-DE" altLang="de-DE" sz="900">
                <a:solidFill>
                  <a:srgbClr val="1A2F58"/>
                </a:solidFill>
              </a:rPr>
              <a:t>S. </a:t>
            </a:r>
            <a:fld id="{21ACF2E2-8438-4ED5-B257-ACD634C0F544}" type="slidenum">
              <a:rPr lang="de-DE" altLang="de-DE" sz="900">
                <a:solidFill>
                  <a:srgbClr val="1A2F58"/>
                </a:solidFill>
              </a:rPr>
              <a:pPr/>
              <a:t>12</a:t>
            </a:fld>
            <a:endParaRPr lang="de-DE" altLang="de-DE" sz="900">
              <a:solidFill>
                <a:srgbClr val="1A2F58"/>
              </a:solidFill>
            </a:endParaRPr>
          </a:p>
        </p:txBody>
      </p:sp>
      <p:pic>
        <p:nvPicPr>
          <p:cNvPr id="8"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9" y="3799167"/>
            <a:ext cx="1479365" cy="566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4" descr="Goob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272" y="332656"/>
            <a:ext cx="1758950"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4579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2123728" y="377824"/>
            <a:ext cx="7020272" cy="602904"/>
          </a:xfrm>
        </p:spPr>
        <p:txBody>
          <a:bodyPr/>
          <a:lstStyle/>
          <a:p>
            <a:pPr eaLnBrk="1" hangingPunct="1"/>
            <a:r>
              <a:rPr lang="de-DE" sz="1700" dirty="0"/>
              <a:t>SSG </a:t>
            </a:r>
            <a:r>
              <a:rPr lang="de-DE" sz="1700" dirty="0" smtClean="0"/>
              <a:t>6,25 Digital (</a:t>
            </a:r>
            <a:r>
              <a:rPr lang="de-DE" sz="1700" dirty="0" err="1" smtClean="0"/>
              <a:t>Goobi</a:t>
            </a:r>
            <a:r>
              <a:rPr lang="de-DE" sz="1700" dirty="0" smtClean="0"/>
              <a:t> 2) </a:t>
            </a:r>
            <a:endParaRPr lang="de-DE" altLang="de-DE" sz="1700" dirty="0" smtClean="0"/>
          </a:p>
        </p:txBody>
      </p:sp>
      <p:sp>
        <p:nvSpPr>
          <p:cNvPr id="6147" name="Inhaltsplatzhalter 2"/>
          <p:cNvSpPr>
            <a:spLocks noGrp="1"/>
          </p:cNvSpPr>
          <p:nvPr>
            <p:ph idx="1"/>
          </p:nvPr>
        </p:nvSpPr>
        <p:spPr>
          <a:xfrm>
            <a:off x="1835696" y="1196256"/>
            <a:ext cx="5040560" cy="4752528"/>
          </a:xfrm>
        </p:spPr>
        <p:txBody>
          <a:bodyPr/>
          <a:lstStyle/>
          <a:p>
            <a:pPr marL="0" indent="0" eaLnBrk="1" hangingPunct="1">
              <a:buNone/>
            </a:pPr>
            <a:endParaRPr lang="en-US" altLang="de-DE" sz="1400" dirty="0" smtClean="0"/>
          </a:p>
          <a:p>
            <a:pPr marL="0" indent="0" eaLnBrk="1" hangingPunct="1">
              <a:buNone/>
            </a:pPr>
            <a:r>
              <a:rPr lang="en-US" altLang="de-DE" dirty="0" smtClean="0"/>
              <a:t>-under the need of SSG 6,25 digital </a:t>
            </a:r>
          </a:p>
          <a:p>
            <a:pPr marL="0" indent="0" eaLnBrk="1" hangingPunct="1">
              <a:buNone/>
            </a:pPr>
            <a:r>
              <a:rPr lang="en-US" altLang="de-DE" dirty="0"/>
              <a:t>	</a:t>
            </a:r>
            <a:r>
              <a:rPr lang="en-US" altLang="de-DE" dirty="0" smtClean="0">
                <a:latin typeface="Wingdings"/>
                <a:ea typeface="Wingdings"/>
                <a:cs typeface="Wingdings"/>
                <a:sym typeface="Wingdings"/>
              </a:rPr>
              <a:t> </a:t>
            </a:r>
            <a:r>
              <a:rPr lang="en-US" altLang="de-DE" dirty="0" err="1" smtClean="0"/>
              <a:t>Goobi</a:t>
            </a:r>
            <a:r>
              <a:rPr lang="en-US" altLang="de-DE" dirty="0" smtClean="0"/>
              <a:t> had to be adjusted in order to process Unicode characters above FFFF (Extension B) </a:t>
            </a:r>
          </a:p>
          <a:p>
            <a:pPr marL="0" indent="0" eaLnBrk="1" hangingPunct="1">
              <a:buNone/>
            </a:pPr>
            <a:r>
              <a:rPr lang="en-US" altLang="de-DE" dirty="0"/>
              <a:t>	</a:t>
            </a:r>
            <a:r>
              <a:rPr lang="en-US" altLang="de-DE" dirty="0" smtClean="0">
                <a:latin typeface="Wingdings"/>
                <a:ea typeface="Wingdings"/>
                <a:cs typeface="Wingdings"/>
                <a:sym typeface="Wingdings"/>
              </a:rPr>
              <a:t> </a:t>
            </a:r>
            <a:r>
              <a:rPr lang="en-US" altLang="de-DE" dirty="0" err="1" smtClean="0"/>
              <a:t>Goobi</a:t>
            </a:r>
            <a:r>
              <a:rPr lang="en-US" altLang="de-DE" dirty="0" smtClean="0"/>
              <a:t> was trained for a pagination feature allowing page a and page b numbering and adding prefixes to pagination like </a:t>
            </a:r>
            <a:r>
              <a:rPr lang="en-US" altLang="de-DE" dirty="0" err="1" smtClean="0"/>
              <a:t>juan</a:t>
            </a:r>
            <a:r>
              <a:rPr lang="en-US" altLang="de-DE" dirty="0" smtClean="0"/>
              <a:t> </a:t>
            </a:r>
            <a:r>
              <a:rPr lang="zh-TW" altLang="en-US" dirty="0" smtClean="0"/>
              <a:t>卷</a:t>
            </a:r>
            <a:endParaRPr lang="en-GB" altLang="zh-TW" dirty="0" smtClean="0"/>
          </a:p>
          <a:p>
            <a:pPr marL="0" indent="0" eaLnBrk="1" hangingPunct="1">
              <a:buNone/>
            </a:pPr>
            <a:r>
              <a:rPr lang="en-GB" dirty="0" smtClean="0"/>
              <a:t>		-t</a:t>
            </a:r>
            <a:r>
              <a:rPr lang="de-DE" dirty="0" err="1" smtClean="0"/>
              <a:t>hus</a:t>
            </a:r>
            <a:r>
              <a:rPr lang="de-DE" dirty="0" smtClean="0"/>
              <a:t> </a:t>
            </a:r>
            <a:r>
              <a:rPr lang="de-DE" dirty="0" err="1" smtClean="0"/>
              <a:t>for</a:t>
            </a:r>
            <a:r>
              <a:rPr lang="de-DE" dirty="0" smtClean="0"/>
              <a:t> </a:t>
            </a:r>
            <a:r>
              <a:rPr lang="de-DE" dirty="0" err="1" smtClean="0"/>
              <a:t>titles</a:t>
            </a:r>
            <a:r>
              <a:rPr lang="de-DE" dirty="0" smtClean="0"/>
              <a:t> in </a:t>
            </a:r>
            <a:r>
              <a:rPr lang="de-DE" dirty="0" err="1" smtClean="0"/>
              <a:t>Japanese</a:t>
            </a:r>
            <a:r>
              <a:rPr lang="de-DE" dirty="0" smtClean="0"/>
              <a:t>, Chinese </a:t>
            </a:r>
            <a:r>
              <a:rPr lang="de-DE" dirty="0" err="1" smtClean="0"/>
              <a:t>and</a:t>
            </a:r>
            <a:r>
              <a:rPr lang="de-DE" dirty="0" smtClean="0"/>
              <a:t> </a:t>
            </a:r>
            <a:r>
              <a:rPr lang="de-DE" dirty="0" err="1" smtClean="0"/>
              <a:t>Manchu</a:t>
            </a:r>
            <a:r>
              <a:rPr lang="de-DE" dirty="0" smtClean="0"/>
              <a:t> </a:t>
            </a:r>
            <a:r>
              <a:rPr lang="de-DE" dirty="0" err="1" smtClean="0"/>
              <a:t>for</a:t>
            </a:r>
            <a:r>
              <a:rPr lang="de-DE" dirty="0" smtClean="0"/>
              <a:t> </a:t>
            </a:r>
            <a:r>
              <a:rPr lang="de-DE" dirty="0" err="1" smtClean="0"/>
              <a:t>every</a:t>
            </a:r>
            <a:r>
              <a:rPr lang="de-DE" dirty="0" smtClean="0"/>
              <a:t> </a:t>
            </a:r>
            <a:r>
              <a:rPr lang="de-DE" dirty="0" err="1" smtClean="0"/>
              <a:t>image</a:t>
            </a:r>
            <a:r>
              <a:rPr lang="de-DE" dirty="0" smtClean="0"/>
              <a:t>, </a:t>
            </a:r>
            <a:r>
              <a:rPr lang="en-US" dirty="0" smtClean="0"/>
              <a:t>respectively every page, the complete formal page number is displayed (</a:t>
            </a:r>
            <a:r>
              <a:rPr lang="de-DE" dirty="0"/>
              <a:t>„</a:t>
            </a:r>
            <a:r>
              <a:rPr lang="zh-CN" altLang="en-US" dirty="0"/>
              <a:t>卷</a:t>
            </a:r>
            <a:r>
              <a:rPr lang="de-DE" dirty="0"/>
              <a:t>1:1r“, „</a:t>
            </a:r>
            <a:r>
              <a:rPr lang="zh-CN" altLang="en-US" dirty="0"/>
              <a:t>卷</a:t>
            </a:r>
            <a:r>
              <a:rPr lang="de-DE" dirty="0"/>
              <a:t>1:1v“ </a:t>
            </a:r>
            <a:r>
              <a:rPr lang="de-DE" dirty="0" smtClean="0"/>
              <a:t>)</a:t>
            </a:r>
            <a:endParaRPr lang="en-US" dirty="0" smtClean="0"/>
          </a:p>
          <a:p>
            <a:pPr marL="0" indent="0" eaLnBrk="1" hangingPunct="1">
              <a:buNone/>
            </a:pPr>
            <a:r>
              <a:rPr lang="en-US" dirty="0"/>
              <a:t>	</a:t>
            </a:r>
            <a:r>
              <a:rPr lang="en-US" dirty="0" smtClean="0"/>
              <a:t>	-structural elements are reserved for contents structure components</a:t>
            </a:r>
          </a:p>
          <a:p>
            <a:pPr marL="0" indent="0" eaLnBrk="1" hangingPunct="1">
              <a:buNone/>
            </a:pPr>
            <a:endParaRPr lang="de-DE" altLang="de-DE" sz="1400" dirty="0" smtClean="0"/>
          </a:p>
          <a:p>
            <a:pPr marL="0" indent="0" eaLnBrk="1" hangingPunct="1">
              <a:buNone/>
            </a:pPr>
            <a:endParaRPr lang="de-DE" altLang="de-DE" sz="1400" dirty="0" smtClean="0"/>
          </a:p>
          <a:p>
            <a:pPr marL="0" indent="0" eaLnBrk="1" hangingPunct="1">
              <a:buNone/>
            </a:pPr>
            <a:endParaRPr lang="de-DE" altLang="de-DE" sz="1400" dirty="0"/>
          </a:p>
          <a:p>
            <a:pPr marL="0" indent="0" eaLnBrk="1" hangingPunct="1">
              <a:buNone/>
            </a:pPr>
            <a:endParaRPr lang="de-DE" altLang="de-DE" sz="1400" dirty="0" smtClean="0"/>
          </a:p>
        </p:txBody>
      </p:sp>
      <p:sp>
        <p:nvSpPr>
          <p:cNvPr id="6148" name="Datumsplatzhalter 3"/>
          <p:cNvSpPr>
            <a:spLocks noGrp="1"/>
          </p:cNvSpPr>
          <p:nvPr>
            <p:ph type="dt" sz="quarter" idx="10"/>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1600">
                <a:solidFill>
                  <a:srgbClr val="1A2F58"/>
                </a:solidFill>
                <a:latin typeface="Verdana" charset="0"/>
                <a:ea typeface="ＭＳ Ｐゴシック" charset="0"/>
              </a:defRPr>
            </a:lvl1pPr>
            <a:lvl2pPr marL="742950" indent="-285750">
              <a:defRPr sz="1400">
                <a:solidFill>
                  <a:srgbClr val="1A2F58"/>
                </a:solidFill>
                <a:latin typeface="Verdana" charset="0"/>
                <a:ea typeface="ＭＳ Ｐゴシック" charset="0"/>
              </a:defRPr>
            </a:lvl2pPr>
            <a:lvl3pPr marL="1143000">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hangingPunct="0">
              <a:defRPr sz="2000">
                <a:solidFill>
                  <a:schemeClr val="tx1"/>
                </a:solidFill>
                <a:latin typeface="Verdana" charset="0"/>
                <a:ea typeface="ＭＳ Ｐゴシック" charset="0"/>
              </a:defRPr>
            </a:lvl6pPr>
            <a:lvl7pPr eaLnBrk="0" hangingPunct="0">
              <a:defRPr sz="2000">
                <a:solidFill>
                  <a:schemeClr val="tx1"/>
                </a:solidFill>
                <a:latin typeface="Verdana" charset="0"/>
                <a:ea typeface="ＭＳ Ｐゴシック" charset="0"/>
              </a:defRPr>
            </a:lvl7pPr>
            <a:lvl8pPr eaLnBrk="0" hangingPunct="0">
              <a:defRPr sz="2000">
                <a:solidFill>
                  <a:schemeClr val="tx1"/>
                </a:solidFill>
                <a:latin typeface="Verdana" charset="0"/>
                <a:ea typeface="ＭＳ Ｐゴシック" charset="0"/>
              </a:defRPr>
            </a:lvl8pPr>
            <a:lvl9pPr eaLnBrk="0" hangingPunct="0">
              <a:defRPr sz="2000">
                <a:solidFill>
                  <a:schemeClr val="tx1"/>
                </a:solidFill>
                <a:latin typeface="Verdana" charset="0"/>
                <a:ea typeface="ＭＳ Ｐゴシック" charset="0"/>
              </a:defRPr>
            </a:lvl9pPr>
          </a:lstStyle>
          <a:p>
            <a:pPr>
              <a:defRPr/>
            </a:pPr>
            <a:r>
              <a:rPr lang="de-DE" sz="900" dirty="0" smtClean="0"/>
              <a:t>10.09.2015 |</a:t>
            </a:r>
          </a:p>
        </p:txBody>
      </p:sp>
      <p:sp>
        <p:nvSpPr>
          <p:cNvPr id="6150" name="Foliennummernplatzhalter 5"/>
          <p:cNvSpPr>
            <a:spLocks noGrp="1"/>
          </p:cNvSpPr>
          <p:nvPr>
            <p:ph type="sldNum" sz="quarter" idx="12"/>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r>
              <a:rPr lang="de-DE" altLang="de-DE" sz="900">
                <a:solidFill>
                  <a:srgbClr val="1A2F58"/>
                </a:solidFill>
              </a:rPr>
              <a:t>S. </a:t>
            </a:r>
            <a:fld id="{21ACF2E2-8438-4ED5-B257-ACD634C0F544}" type="slidenum">
              <a:rPr lang="de-DE" altLang="de-DE" sz="900">
                <a:solidFill>
                  <a:srgbClr val="1A2F58"/>
                </a:solidFill>
              </a:rPr>
              <a:pPr/>
              <a:t>13</a:t>
            </a:fld>
            <a:endParaRPr lang="de-DE" altLang="de-DE" sz="900">
              <a:solidFill>
                <a:srgbClr val="1A2F58"/>
              </a:solidFill>
            </a:endParaRPr>
          </a:p>
        </p:txBody>
      </p:sp>
      <p:pic>
        <p:nvPicPr>
          <p:cNvPr id="8"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9" y="3799167"/>
            <a:ext cx="1479365" cy="566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4" descr="Goob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272" y="332656"/>
            <a:ext cx="1758950"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7819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1701889" y="116632"/>
            <a:ext cx="7020272" cy="602904"/>
          </a:xfrm>
        </p:spPr>
        <p:txBody>
          <a:bodyPr/>
          <a:lstStyle/>
          <a:p>
            <a:pPr eaLnBrk="1" hangingPunct="1"/>
            <a:r>
              <a:rPr lang="de-DE" sz="1700" dirty="0"/>
              <a:t>SSG </a:t>
            </a:r>
            <a:r>
              <a:rPr lang="de-DE" sz="1700" dirty="0" smtClean="0"/>
              <a:t>6,25 Digital (</a:t>
            </a:r>
            <a:r>
              <a:rPr lang="de-DE" sz="1700" dirty="0" err="1" smtClean="0"/>
              <a:t>Goobi</a:t>
            </a:r>
            <a:r>
              <a:rPr lang="de-DE" sz="1700" dirty="0" smtClean="0"/>
              <a:t> 3) </a:t>
            </a:r>
            <a:endParaRPr lang="de-DE" altLang="de-DE" sz="1700" dirty="0" smtClean="0"/>
          </a:p>
        </p:txBody>
      </p:sp>
      <p:sp>
        <p:nvSpPr>
          <p:cNvPr id="6147" name="Inhaltsplatzhalter 2"/>
          <p:cNvSpPr>
            <a:spLocks noGrp="1"/>
          </p:cNvSpPr>
          <p:nvPr>
            <p:ph idx="1"/>
          </p:nvPr>
        </p:nvSpPr>
        <p:spPr>
          <a:xfrm>
            <a:off x="1835696" y="1196256"/>
            <a:ext cx="5040560" cy="4752528"/>
          </a:xfrm>
        </p:spPr>
        <p:txBody>
          <a:bodyPr/>
          <a:lstStyle/>
          <a:p>
            <a:pPr marL="0" indent="0" eaLnBrk="1" hangingPunct="1">
              <a:buNone/>
            </a:pPr>
            <a:endParaRPr lang="en-US" altLang="de-DE" sz="1400" dirty="0" smtClean="0"/>
          </a:p>
          <a:p>
            <a:pPr marL="0" indent="0" eaLnBrk="1" hangingPunct="1">
              <a:buNone/>
            </a:pPr>
            <a:endParaRPr lang="de-DE" altLang="de-DE" sz="1400" dirty="0" smtClean="0"/>
          </a:p>
          <a:p>
            <a:pPr marL="0" indent="0" eaLnBrk="1" hangingPunct="1">
              <a:buNone/>
            </a:pPr>
            <a:endParaRPr lang="de-DE" altLang="de-DE" sz="1400" dirty="0" smtClean="0"/>
          </a:p>
          <a:p>
            <a:pPr marL="0" indent="0" eaLnBrk="1" hangingPunct="1">
              <a:buNone/>
            </a:pPr>
            <a:endParaRPr lang="de-DE" altLang="de-DE" sz="1400" dirty="0"/>
          </a:p>
          <a:p>
            <a:pPr marL="0" indent="0" eaLnBrk="1" hangingPunct="1">
              <a:buNone/>
            </a:pPr>
            <a:endParaRPr lang="de-DE" altLang="de-DE" sz="1400" dirty="0" smtClean="0"/>
          </a:p>
        </p:txBody>
      </p:sp>
      <p:sp>
        <p:nvSpPr>
          <p:cNvPr id="6148" name="Datumsplatzhalter 3"/>
          <p:cNvSpPr>
            <a:spLocks noGrp="1"/>
          </p:cNvSpPr>
          <p:nvPr>
            <p:ph type="dt" sz="quarter" idx="10"/>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1600">
                <a:solidFill>
                  <a:srgbClr val="1A2F58"/>
                </a:solidFill>
                <a:latin typeface="Verdana" charset="0"/>
                <a:ea typeface="ＭＳ Ｐゴシック" charset="0"/>
              </a:defRPr>
            </a:lvl1pPr>
            <a:lvl2pPr marL="742950" indent="-285750">
              <a:defRPr sz="1400">
                <a:solidFill>
                  <a:srgbClr val="1A2F58"/>
                </a:solidFill>
                <a:latin typeface="Verdana" charset="0"/>
                <a:ea typeface="ＭＳ Ｐゴシック" charset="0"/>
              </a:defRPr>
            </a:lvl2pPr>
            <a:lvl3pPr marL="1143000">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hangingPunct="0">
              <a:defRPr sz="2000">
                <a:solidFill>
                  <a:schemeClr val="tx1"/>
                </a:solidFill>
                <a:latin typeface="Verdana" charset="0"/>
                <a:ea typeface="ＭＳ Ｐゴシック" charset="0"/>
              </a:defRPr>
            </a:lvl6pPr>
            <a:lvl7pPr eaLnBrk="0" hangingPunct="0">
              <a:defRPr sz="2000">
                <a:solidFill>
                  <a:schemeClr val="tx1"/>
                </a:solidFill>
                <a:latin typeface="Verdana" charset="0"/>
                <a:ea typeface="ＭＳ Ｐゴシック" charset="0"/>
              </a:defRPr>
            </a:lvl7pPr>
            <a:lvl8pPr eaLnBrk="0" hangingPunct="0">
              <a:defRPr sz="2000">
                <a:solidFill>
                  <a:schemeClr val="tx1"/>
                </a:solidFill>
                <a:latin typeface="Verdana" charset="0"/>
                <a:ea typeface="ＭＳ Ｐゴシック" charset="0"/>
              </a:defRPr>
            </a:lvl8pPr>
            <a:lvl9pPr eaLnBrk="0" hangingPunct="0">
              <a:defRPr sz="2000">
                <a:solidFill>
                  <a:schemeClr val="tx1"/>
                </a:solidFill>
                <a:latin typeface="Verdana" charset="0"/>
                <a:ea typeface="ＭＳ Ｐゴシック" charset="0"/>
              </a:defRPr>
            </a:lvl9pPr>
          </a:lstStyle>
          <a:p>
            <a:pPr>
              <a:defRPr/>
            </a:pPr>
            <a:r>
              <a:rPr lang="de-DE" sz="900" dirty="0" smtClean="0"/>
              <a:t>10.09.2015 |</a:t>
            </a:r>
          </a:p>
        </p:txBody>
      </p:sp>
      <p:sp>
        <p:nvSpPr>
          <p:cNvPr id="6150" name="Foliennummernplatzhalter 5"/>
          <p:cNvSpPr>
            <a:spLocks noGrp="1"/>
          </p:cNvSpPr>
          <p:nvPr>
            <p:ph type="sldNum" sz="quarter" idx="12"/>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r>
              <a:rPr lang="de-DE" altLang="de-DE" sz="900">
                <a:solidFill>
                  <a:srgbClr val="1A2F58"/>
                </a:solidFill>
              </a:rPr>
              <a:t>S. </a:t>
            </a:r>
            <a:fld id="{21ACF2E2-8438-4ED5-B257-ACD634C0F544}" type="slidenum">
              <a:rPr lang="de-DE" altLang="de-DE" sz="900">
                <a:solidFill>
                  <a:srgbClr val="1A2F58"/>
                </a:solidFill>
              </a:rPr>
              <a:pPr/>
              <a:t>14</a:t>
            </a:fld>
            <a:endParaRPr lang="de-DE" altLang="de-DE" sz="900">
              <a:solidFill>
                <a:srgbClr val="1A2F58"/>
              </a:solidFill>
            </a:endParaRPr>
          </a:p>
        </p:txBody>
      </p:sp>
      <p:pic>
        <p:nvPicPr>
          <p:cNvPr id="8"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9" y="3799167"/>
            <a:ext cx="1479365" cy="566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Grafik 8"/>
          <p:cNvPicPr/>
          <p:nvPr/>
        </p:nvPicPr>
        <p:blipFill rotWithShape="1">
          <a:blip r:embed="rId4"/>
          <a:srcRect t="12602" b="26484"/>
          <a:stretch/>
        </p:blipFill>
        <p:spPr bwMode="auto">
          <a:xfrm>
            <a:off x="1475656" y="548679"/>
            <a:ext cx="4896544" cy="2363383"/>
          </a:xfrm>
          <a:prstGeom prst="rect">
            <a:avLst/>
          </a:prstGeom>
          <a:ln>
            <a:solidFill>
              <a:schemeClr val="bg1"/>
            </a:solidFill>
          </a:ln>
          <a:extLst>
            <a:ext uri="{53640926-AAD7-44d8-BBD7-CCE9431645EC}">
              <a14:shadowObscured xmlns:a14="http://schemas.microsoft.com/office/drawing/2010/main" xmlns=""/>
            </a:ext>
          </a:extLst>
        </p:spPr>
      </p:pic>
      <p:pic>
        <p:nvPicPr>
          <p:cNvPr id="10" name="Grafik 9"/>
          <p:cNvPicPr/>
          <p:nvPr/>
        </p:nvPicPr>
        <p:blipFill rotWithShape="1">
          <a:blip r:embed="rId5"/>
          <a:srcRect t="17562" r="1320" b="33471"/>
          <a:stretch/>
        </p:blipFill>
        <p:spPr bwMode="auto">
          <a:xfrm>
            <a:off x="1475656" y="2492896"/>
            <a:ext cx="5686425" cy="2257425"/>
          </a:xfrm>
          <a:prstGeom prst="rect">
            <a:avLst/>
          </a:prstGeom>
          <a:ln>
            <a:noFill/>
          </a:ln>
          <a:extLst>
            <a:ext uri="{53640926-AAD7-44d8-BBD7-CCE9431645EC}">
              <a14:shadowObscured xmlns:a14="http://schemas.microsoft.com/office/drawing/2010/main" xmlns=""/>
            </a:ext>
          </a:extLst>
        </p:spPr>
      </p:pic>
      <p:pic>
        <p:nvPicPr>
          <p:cNvPr id="11" name="Grafik 10"/>
          <p:cNvPicPr/>
          <p:nvPr/>
        </p:nvPicPr>
        <p:blipFill rotWithShape="1">
          <a:blip r:embed="rId6"/>
          <a:srcRect t="12396" b="6818"/>
          <a:stretch/>
        </p:blipFill>
        <p:spPr bwMode="auto">
          <a:xfrm>
            <a:off x="3635895" y="3429000"/>
            <a:ext cx="5459097" cy="3414032"/>
          </a:xfrm>
          <a:prstGeom prst="rect">
            <a:avLst/>
          </a:prstGeom>
          <a:ln>
            <a:noFill/>
          </a:ln>
          <a:extLst>
            <a:ext uri="{53640926-AAD7-44d8-BBD7-CCE9431645EC}">
              <a14:shadowObscured xmlns:a14="http://schemas.microsoft.com/office/drawing/2010/main" xmlns=""/>
            </a:ext>
          </a:extLst>
        </p:spPr>
      </p:pic>
      <p:sp>
        <p:nvSpPr>
          <p:cNvPr id="12" name="Text Box 13"/>
          <p:cNvSpPr txBox="1">
            <a:spLocks noChangeArrowheads="1"/>
          </p:cNvSpPr>
          <p:nvPr/>
        </p:nvSpPr>
        <p:spPr bwMode="auto">
          <a:xfrm>
            <a:off x="6861043" y="734751"/>
            <a:ext cx="1008112" cy="463846"/>
          </a:xfrm>
          <a:prstGeom prst="rect">
            <a:avLst/>
          </a:prstGeom>
          <a:noFill/>
          <a:ln w="22225">
            <a:solidFill>
              <a:srgbClr val="0000F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0000" tIns="46800" rIns="90000" bIns="46800">
            <a:spAutoFit/>
          </a:bodyPr>
          <a:lstStyle>
            <a:lvl1pPr>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algn="ctr" eaLnBrk="0" fontAlgn="base" hangingPunct="0">
              <a:spcBef>
                <a:spcPct val="0"/>
              </a:spcBef>
              <a:spcAft>
                <a:spcPct val="0"/>
              </a:spcAft>
              <a:defRPr sz="1400">
                <a:solidFill>
                  <a:schemeClr val="tx1"/>
                </a:solidFill>
                <a:latin typeface="Verdana" pitchFamily="34" charset="0"/>
              </a:defRPr>
            </a:lvl6pPr>
            <a:lvl7pPr marL="2971800" indent="-228600" algn="ctr" eaLnBrk="0" fontAlgn="base" hangingPunct="0">
              <a:spcBef>
                <a:spcPct val="0"/>
              </a:spcBef>
              <a:spcAft>
                <a:spcPct val="0"/>
              </a:spcAft>
              <a:defRPr sz="1400">
                <a:solidFill>
                  <a:schemeClr val="tx1"/>
                </a:solidFill>
                <a:latin typeface="Verdana" pitchFamily="34" charset="0"/>
              </a:defRPr>
            </a:lvl7pPr>
            <a:lvl8pPr marL="3429000" indent="-228600" algn="ctr" eaLnBrk="0" fontAlgn="base" hangingPunct="0">
              <a:spcBef>
                <a:spcPct val="0"/>
              </a:spcBef>
              <a:spcAft>
                <a:spcPct val="0"/>
              </a:spcAft>
              <a:defRPr sz="1400">
                <a:solidFill>
                  <a:schemeClr val="tx1"/>
                </a:solidFill>
                <a:latin typeface="Verdana" pitchFamily="34" charset="0"/>
              </a:defRPr>
            </a:lvl8pPr>
            <a:lvl9pPr marL="3886200" indent="-228600" algn="ctr" eaLnBrk="0" fontAlgn="base" hangingPunct="0">
              <a:spcBef>
                <a:spcPct val="0"/>
              </a:spcBef>
              <a:spcAft>
                <a:spcPct val="0"/>
              </a:spcAft>
              <a:defRPr sz="1400">
                <a:solidFill>
                  <a:schemeClr val="tx1"/>
                </a:solidFill>
                <a:latin typeface="Verdana" pitchFamily="34" charset="0"/>
              </a:defRPr>
            </a:lvl9pPr>
          </a:lstStyle>
          <a:p>
            <a:r>
              <a:rPr lang="de-DE" sz="1200" dirty="0" err="1" smtClean="0"/>
              <a:t>metadata</a:t>
            </a:r>
            <a:endParaRPr lang="en-US" sz="1200" dirty="0"/>
          </a:p>
          <a:p>
            <a:endParaRPr lang="en-US" altLang="de-DE" sz="1200" dirty="0">
              <a:latin typeface="+mn-lt"/>
            </a:endParaRPr>
          </a:p>
        </p:txBody>
      </p:sp>
      <p:sp>
        <p:nvSpPr>
          <p:cNvPr id="13" name="Text Box 13"/>
          <p:cNvSpPr txBox="1">
            <a:spLocks noChangeArrowheads="1"/>
          </p:cNvSpPr>
          <p:nvPr/>
        </p:nvSpPr>
        <p:spPr bwMode="auto">
          <a:xfrm>
            <a:off x="7365098" y="2548493"/>
            <a:ext cx="1383365" cy="463846"/>
          </a:xfrm>
          <a:prstGeom prst="rect">
            <a:avLst/>
          </a:prstGeom>
          <a:noFill/>
          <a:ln w="22225">
            <a:solidFill>
              <a:srgbClr val="0000F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0000" tIns="46800" rIns="90000" bIns="46800">
            <a:spAutoFit/>
          </a:bodyPr>
          <a:lstStyle>
            <a:lvl1pPr>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algn="ctr" eaLnBrk="0" fontAlgn="base" hangingPunct="0">
              <a:spcBef>
                <a:spcPct val="0"/>
              </a:spcBef>
              <a:spcAft>
                <a:spcPct val="0"/>
              </a:spcAft>
              <a:defRPr sz="1400">
                <a:solidFill>
                  <a:schemeClr val="tx1"/>
                </a:solidFill>
                <a:latin typeface="Verdana" pitchFamily="34" charset="0"/>
              </a:defRPr>
            </a:lvl6pPr>
            <a:lvl7pPr marL="2971800" indent="-228600" algn="ctr" eaLnBrk="0" fontAlgn="base" hangingPunct="0">
              <a:spcBef>
                <a:spcPct val="0"/>
              </a:spcBef>
              <a:spcAft>
                <a:spcPct val="0"/>
              </a:spcAft>
              <a:defRPr sz="1400">
                <a:solidFill>
                  <a:schemeClr val="tx1"/>
                </a:solidFill>
                <a:latin typeface="Verdana" pitchFamily="34" charset="0"/>
              </a:defRPr>
            </a:lvl7pPr>
            <a:lvl8pPr marL="3429000" indent="-228600" algn="ctr" eaLnBrk="0" fontAlgn="base" hangingPunct="0">
              <a:spcBef>
                <a:spcPct val="0"/>
              </a:spcBef>
              <a:spcAft>
                <a:spcPct val="0"/>
              </a:spcAft>
              <a:defRPr sz="1400">
                <a:solidFill>
                  <a:schemeClr val="tx1"/>
                </a:solidFill>
                <a:latin typeface="Verdana" pitchFamily="34" charset="0"/>
              </a:defRPr>
            </a:lvl8pPr>
            <a:lvl9pPr marL="3886200" indent="-228600" algn="ctr" eaLnBrk="0" fontAlgn="base" hangingPunct="0">
              <a:spcBef>
                <a:spcPct val="0"/>
              </a:spcBef>
              <a:spcAft>
                <a:spcPct val="0"/>
              </a:spcAft>
              <a:defRPr sz="1400">
                <a:solidFill>
                  <a:schemeClr val="tx1"/>
                </a:solidFill>
                <a:latin typeface="Verdana" pitchFamily="34" charset="0"/>
              </a:defRPr>
            </a:lvl9pPr>
          </a:lstStyle>
          <a:p>
            <a:r>
              <a:rPr lang="de-DE" sz="1200" dirty="0" err="1" smtClean="0"/>
              <a:t>pagination</a:t>
            </a:r>
            <a:endParaRPr lang="en-US" sz="1200" dirty="0"/>
          </a:p>
          <a:p>
            <a:endParaRPr lang="en-US" altLang="de-DE" sz="1200" dirty="0">
              <a:latin typeface="+mn-lt"/>
            </a:endParaRPr>
          </a:p>
        </p:txBody>
      </p:sp>
      <p:sp>
        <p:nvSpPr>
          <p:cNvPr id="14" name="Text Box 13"/>
          <p:cNvSpPr txBox="1">
            <a:spLocks noChangeArrowheads="1"/>
          </p:cNvSpPr>
          <p:nvPr/>
        </p:nvSpPr>
        <p:spPr bwMode="auto">
          <a:xfrm>
            <a:off x="2123728" y="5877272"/>
            <a:ext cx="1383365" cy="463846"/>
          </a:xfrm>
          <a:prstGeom prst="rect">
            <a:avLst/>
          </a:prstGeom>
          <a:noFill/>
          <a:ln w="22225">
            <a:solidFill>
              <a:srgbClr val="0000F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0000" tIns="46800" rIns="90000" bIns="46800">
            <a:spAutoFit/>
          </a:bodyPr>
          <a:lstStyle>
            <a:lvl1pPr>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algn="ctr" eaLnBrk="0" fontAlgn="base" hangingPunct="0">
              <a:spcBef>
                <a:spcPct val="0"/>
              </a:spcBef>
              <a:spcAft>
                <a:spcPct val="0"/>
              </a:spcAft>
              <a:defRPr sz="1400">
                <a:solidFill>
                  <a:schemeClr val="tx1"/>
                </a:solidFill>
                <a:latin typeface="Verdana" pitchFamily="34" charset="0"/>
              </a:defRPr>
            </a:lvl6pPr>
            <a:lvl7pPr marL="2971800" indent="-228600" algn="ctr" eaLnBrk="0" fontAlgn="base" hangingPunct="0">
              <a:spcBef>
                <a:spcPct val="0"/>
              </a:spcBef>
              <a:spcAft>
                <a:spcPct val="0"/>
              </a:spcAft>
              <a:defRPr sz="1400">
                <a:solidFill>
                  <a:schemeClr val="tx1"/>
                </a:solidFill>
                <a:latin typeface="Verdana" pitchFamily="34" charset="0"/>
              </a:defRPr>
            </a:lvl7pPr>
            <a:lvl8pPr marL="3429000" indent="-228600" algn="ctr" eaLnBrk="0" fontAlgn="base" hangingPunct="0">
              <a:spcBef>
                <a:spcPct val="0"/>
              </a:spcBef>
              <a:spcAft>
                <a:spcPct val="0"/>
              </a:spcAft>
              <a:defRPr sz="1400">
                <a:solidFill>
                  <a:schemeClr val="tx1"/>
                </a:solidFill>
                <a:latin typeface="Verdana" pitchFamily="34" charset="0"/>
              </a:defRPr>
            </a:lvl8pPr>
            <a:lvl9pPr marL="3886200" indent="-228600" algn="ctr" eaLnBrk="0" fontAlgn="base" hangingPunct="0">
              <a:spcBef>
                <a:spcPct val="0"/>
              </a:spcBef>
              <a:spcAft>
                <a:spcPct val="0"/>
              </a:spcAft>
              <a:defRPr sz="1400">
                <a:solidFill>
                  <a:schemeClr val="tx1"/>
                </a:solidFill>
                <a:latin typeface="Verdana" pitchFamily="34" charset="0"/>
              </a:defRPr>
            </a:lvl9pPr>
          </a:lstStyle>
          <a:p>
            <a:r>
              <a:rPr lang="de-DE" sz="1200" dirty="0" err="1"/>
              <a:t>s</a:t>
            </a:r>
            <a:r>
              <a:rPr lang="de-DE" sz="1200" dirty="0" err="1" smtClean="0"/>
              <a:t>tructure</a:t>
            </a:r>
            <a:r>
              <a:rPr lang="de-DE" sz="1200" dirty="0" smtClean="0"/>
              <a:t> </a:t>
            </a:r>
            <a:r>
              <a:rPr lang="de-DE" sz="1200" dirty="0" err="1" smtClean="0"/>
              <a:t>data</a:t>
            </a:r>
            <a:endParaRPr lang="en-US" sz="1200" dirty="0"/>
          </a:p>
          <a:p>
            <a:endParaRPr lang="en-US" altLang="de-DE" sz="1200" dirty="0">
              <a:latin typeface="+mn-lt"/>
            </a:endParaRPr>
          </a:p>
        </p:txBody>
      </p:sp>
    </p:spTree>
    <p:extLst>
      <p:ext uri="{BB962C8B-B14F-4D97-AF65-F5344CB8AC3E}">
        <p14:creationId xmlns:p14="http://schemas.microsoft.com/office/powerpoint/2010/main" val="3776047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2123728" y="377824"/>
            <a:ext cx="7020272" cy="602904"/>
          </a:xfrm>
        </p:spPr>
        <p:txBody>
          <a:bodyPr/>
          <a:lstStyle/>
          <a:p>
            <a:pPr eaLnBrk="1" hangingPunct="1"/>
            <a:r>
              <a:rPr lang="de-DE" dirty="0"/>
              <a:t>SSG </a:t>
            </a:r>
            <a:r>
              <a:rPr lang="de-DE" dirty="0" smtClean="0"/>
              <a:t>6,25 Digital (</a:t>
            </a:r>
            <a:r>
              <a:rPr lang="de-DE" dirty="0" err="1" smtClean="0"/>
              <a:t>ways</a:t>
            </a:r>
            <a:r>
              <a:rPr lang="de-DE" dirty="0" smtClean="0"/>
              <a:t> </a:t>
            </a:r>
            <a:r>
              <a:rPr lang="de-DE" dirty="0" err="1" smtClean="0"/>
              <a:t>to</a:t>
            </a:r>
            <a:r>
              <a:rPr lang="de-DE" dirty="0" smtClean="0"/>
              <a:t> </a:t>
            </a:r>
            <a:r>
              <a:rPr lang="de-DE" dirty="0" err="1" smtClean="0"/>
              <a:t>get</a:t>
            </a:r>
            <a:r>
              <a:rPr lang="de-DE" dirty="0"/>
              <a:t> </a:t>
            </a:r>
            <a:r>
              <a:rPr lang="de-DE" dirty="0" err="1" smtClean="0"/>
              <a:t>to</a:t>
            </a:r>
            <a:r>
              <a:rPr lang="de-DE" dirty="0" smtClean="0"/>
              <a:t> (1)) </a:t>
            </a:r>
            <a:endParaRPr lang="de-DE" altLang="de-DE" dirty="0" smtClean="0"/>
          </a:p>
        </p:txBody>
      </p:sp>
      <p:sp>
        <p:nvSpPr>
          <p:cNvPr id="6147" name="Inhaltsplatzhalter 2"/>
          <p:cNvSpPr>
            <a:spLocks noGrp="1"/>
          </p:cNvSpPr>
          <p:nvPr>
            <p:ph idx="1"/>
          </p:nvPr>
        </p:nvSpPr>
        <p:spPr>
          <a:xfrm>
            <a:off x="1979712" y="1340768"/>
            <a:ext cx="5400600" cy="504056"/>
          </a:xfrm>
        </p:spPr>
        <p:txBody>
          <a:bodyPr/>
          <a:lstStyle/>
          <a:p>
            <a:pPr marL="0" indent="0" eaLnBrk="1" hangingPunct="1">
              <a:buNone/>
            </a:pPr>
            <a:endParaRPr lang="en-US" altLang="de-DE" sz="1400" dirty="0" smtClean="0"/>
          </a:p>
          <a:p>
            <a:pPr marL="0" indent="0" eaLnBrk="1" hangingPunct="1">
              <a:buNone/>
            </a:pPr>
            <a:endParaRPr lang="de-DE" altLang="de-DE" sz="1400" dirty="0" smtClean="0"/>
          </a:p>
          <a:p>
            <a:pPr marL="0" indent="0" eaLnBrk="1" hangingPunct="1">
              <a:buNone/>
            </a:pPr>
            <a:endParaRPr lang="de-DE" altLang="de-DE" sz="1400" dirty="0"/>
          </a:p>
          <a:p>
            <a:pPr marL="0" indent="0" eaLnBrk="1" hangingPunct="1">
              <a:buNone/>
            </a:pPr>
            <a:endParaRPr lang="de-DE" altLang="de-DE" sz="1400" dirty="0" smtClean="0"/>
          </a:p>
        </p:txBody>
      </p:sp>
      <p:sp>
        <p:nvSpPr>
          <p:cNvPr id="6148" name="Datumsplatzhalter 3"/>
          <p:cNvSpPr>
            <a:spLocks noGrp="1"/>
          </p:cNvSpPr>
          <p:nvPr>
            <p:ph type="dt" sz="quarter" idx="10"/>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1600">
                <a:solidFill>
                  <a:srgbClr val="1A2F58"/>
                </a:solidFill>
                <a:latin typeface="Verdana" charset="0"/>
                <a:ea typeface="ＭＳ Ｐゴシック" charset="0"/>
              </a:defRPr>
            </a:lvl1pPr>
            <a:lvl2pPr marL="742950" indent="-285750">
              <a:defRPr sz="1400">
                <a:solidFill>
                  <a:srgbClr val="1A2F58"/>
                </a:solidFill>
                <a:latin typeface="Verdana" charset="0"/>
                <a:ea typeface="ＭＳ Ｐゴシック" charset="0"/>
              </a:defRPr>
            </a:lvl2pPr>
            <a:lvl3pPr marL="1143000">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hangingPunct="0">
              <a:defRPr sz="2000">
                <a:solidFill>
                  <a:schemeClr val="tx1"/>
                </a:solidFill>
                <a:latin typeface="Verdana" charset="0"/>
                <a:ea typeface="ＭＳ Ｐゴシック" charset="0"/>
              </a:defRPr>
            </a:lvl6pPr>
            <a:lvl7pPr eaLnBrk="0" hangingPunct="0">
              <a:defRPr sz="2000">
                <a:solidFill>
                  <a:schemeClr val="tx1"/>
                </a:solidFill>
                <a:latin typeface="Verdana" charset="0"/>
                <a:ea typeface="ＭＳ Ｐゴシック" charset="0"/>
              </a:defRPr>
            </a:lvl7pPr>
            <a:lvl8pPr eaLnBrk="0" hangingPunct="0">
              <a:defRPr sz="2000">
                <a:solidFill>
                  <a:schemeClr val="tx1"/>
                </a:solidFill>
                <a:latin typeface="Verdana" charset="0"/>
                <a:ea typeface="ＭＳ Ｐゴシック" charset="0"/>
              </a:defRPr>
            </a:lvl8pPr>
            <a:lvl9pPr eaLnBrk="0" hangingPunct="0">
              <a:defRPr sz="2000">
                <a:solidFill>
                  <a:schemeClr val="tx1"/>
                </a:solidFill>
                <a:latin typeface="Verdana" charset="0"/>
                <a:ea typeface="ＭＳ Ｐゴシック" charset="0"/>
              </a:defRPr>
            </a:lvl9pPr>
          </a:lstStyle>
          <a:p>
            <a:pPr>
              <a:defRPr/>
            </a:pPr>
            <a:r>
              <a:rPr lang="de-DE" sz="900" dirty="0" smtClean="0"/>
              <a:t>10.09.2015 |</a:t>
            </a:r>
          </a:p>
        </p:txBody>
      </p:sp>
      <p:sp>
        <p:nvSpPr>
          <p:cNvPr id="6150" name="Foliennummernplatzhalter 5"/>
          <p:cNvSpPr>
            <a:spLocks noGrp="1"/>
          </p:cNvSpPr>
          <p:nvPr>
            <p:ph type="sldNum" sz="quarter" idx="12"/>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r>
              <a:rPr lang="de-DE" altLang="de-DE" sz="900">
                <a:solidFill>
                  <a:srgbClr val="1A2F58"/>
                </a:solidFill>
              </a:rPr>
              <a:t>S. </a:t>
            </a:r>
            <a:fld id="{21ACF2E2-8438-4ED5-B257-ACD634C0F544}" type="slidenum">
              <a:rPr lang="de-DE" altLang="de-DE" sz="900">
                <a:solidFill>
                  <a:srgbClr val="1A2F58"/>
                </a:solidFill>
              </a:rPr>
              <a:pPr/>
              <a:t>15</a:t>
            </a:fld>
            <a:endParaRPr lang="de-DE" altLang="de-DE" sz="900">
              <a:solidFill>
                <a:srgbClr val="1A2F58"/>
              </a:solidFill>
            </a:endParaRPr>
          </a:p>
        </p:txBody>
      </p:sp>
      <p:pic>
        <p:nvPicPr>
          <p:cNvPr id="8"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9" y="3799167"/>
            <a:ext cx="1479365" cy="566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1509327" y="980728"/>
            <a:ext cx="7272808" cy="1323439"/>
          </a:xfrm>
          <a:prstGeom prst="rect">
            <a:avLst/>
          </a:prstGeom>
        </p:spPr>
        <p:txBody>
          <a:bodyPr wrap="square">
            <a:spAutoFit/>
          </a:bodyPr>
          <a:lstStyle/>
          <a:p>
            <a:pPr algn="ctr" hangingPunct="0"/>
            <a:r>
              <a:rPr lang="de-DE" sz="1600" dirty="0" smtClean="0"/>
              <a:t>all </a:t>
            </a:r>
            <a:r>
              <a:rPr lang="de-DE" sz="1600" dirty="0" err="1" smtClean="0"/>
              <a:t>segments</a:t>
            </a:r>
            <a:r>
              <a:rPr lang="de-DE" sz="1600" dirty="0" smtClean="0"/>
              <a:t> </a:t>
            </a:r>
            <a:r>
              <a:rPr lang="de-DE" sz="1600" dirty="0" err="1" smtClean="0"/>
              <a:t>of</a:t>
            </a:r>
            <a:r>
              <a:rPr lang="de-DE" sz="1600" dirty="0" smtClean="0"/>
              <a:t> </a:t>
            </a:r>
            <a:r>
              <a:rPr lang="de-DE" sz="1600" dirty="0" err="1" smtClean="0"/>
              <a:t>documents</a:t>
            </a:r>
            <a:r>
              <a:rPr lang="de-DE" sz="1600" dirty="0" smtClean="0"/>
              <a:t> </a:t>
            </a:r>
            <a:r>
              <a:rPr lang="de-DE" sz="1600" dirty="0" err="1" smtClean="0"/>
              <a:t>of</a:t>
            </a:r>
            <a:r>
              <a:rPr lang="de-DE" sz="1600" dirty="0" smtClean="0"/>
              <a:t> </a:t>
            </a:r>
            <a:r>
              <a:rPr lang="de-DE" sz="1600" i="1" dirty="0" smtClean="0"/>
              <a:t>SSG 6,25 digital </a:t>
            </a:r>
            <a:r>
              <a:rPr lang="de-DE" sz="1600" dirty="0" err="1" smtClean="0"/>
              <a:t>are</a:t>
            </a:r>
            <a:r>
              <a:rPr lang="de-DE" sz="1600" dirty="0" smtClean="0"/>
              <a:t> </a:t>
            </a:r>
            <a:r>
              <a:rPr lang="de-DE" sz="1600" dirty="0" err="1" smtClean="0"/>
              <a:t>available</a:t>
            </a:r>
            <a:r>
              <a:rPr lang="de-DE" sz="1600" dirty="0" smtClean="0"/>
              <a:t> </a:t>
            </a:r>
          </a:p>
          <a:p>
            <a:pPr algn="ctr" hangingPunct="0"/>
            <a:r>
              <a:rPr lang="de-DE" sz="1600" dirty="0" smtClean="0"/>
              <a:t>via </a:t>
            </a:r>
          </a:p>
          <a:p>
            <a:pPr algn="ctr" hangingPunct="0"/>
            <a:r>
              <a:rPr lang="de-DE" sz="1600" dirty="0" err="1" smtClean="0"/>
              <a:t>the</a:t>
            </a:r>
            <a:r>
              <a:rPr lang="de-DE" sz="1600" dirty="0" smtClean="0"/>
              <a:t> </a:t>
            </a:r>
            <a:r>
              <a:rPr lang="de-DE" sz="1600" b="1" dirty="0" smtClean="0"/>
              <a:t>Digital </a:t>
            </a:r>
            <a:r>
              <a:rPr lang="de-DE" sz="1600" b="1" dirty="0"/>
              <a:t>C</a:t>
            </a:r>
            <a:r>
              <a:rPr lang="de-DE" sz="1600" b="1" dirty="0" smtClean="0"/>
              <a:t>ollections </a:t>
            </a:r>
            <a:r>
              <a:rPr lang="de-DE" sz="1600" b="1" dirty="0" err="1" smtClean="0"/>
              <a:t>of</a:t>
            </a:r>
            <a:r>
              <a:rPr lang="de-DE" sz="1600" b="1" dirty="0" smtClean="0"/>
              <a:t> </a:t>
            </a:r>
            <a:r>
              <a:rPr lang="de-DE" sz="1600" b="1" dirty="0" err="1" smtClean="0"/>
              <a:t>the</a:t>
            </a:r>
            <a:r>
              <a:rPr lang="de-DE" sz="1600" b="1" dirty="0" smtClean="0"/>
              <a:t> SBB</a:t>
            </a:r>
          </a:p>
          <a:p>
            <a:pPr algn="ctr" hangingPunct="0"/>
            <a:endParaRPr lang="de-DE" sz="1600" u="sng" dirty="0" smtClean="0">
              <a:hlinkClick r:id="rId4"/>
            </a:endParaRPr>
          </a:p>
          <a:p>
            <a:pPr algn="ctr" hangingPunct="0"/>
            <a:r>
              <a:rPr lang="de-DE" sz="1600" u="sng" dirty="0" smtClean="0">
                <a:hlinkClick r:id="rId4"/>
              </a:rPr>
              <a:t>http</a:t>
            </a:r>
            <a:r>
              <a:rPr lang="de-DE" sz="1600" u="sng" dirty="0">
                <a:hlinkClick r:id="rId4"/>
              </a:rPr>
              <a:t>://digital.staatsbibliothek-berlin.de/</a:t>
            </a:r>
            <a:endParaRPr lang="de-DE" sz="1600" dirty="0"/>
          </a:p>
        </p:txBody>
      </p:sp>
      <p:pic>
        <p:nvPicPr>
          <p:cNvPr id="11" name="Grafik 10"/>
          <p:cNvPicPr/>
          <p:nvPr/>
        </p:nvPicPr>
        <p:blipFill rotWithShape="1">
          <a:blip r:embed="rId5"/>
          <a:srcRect l="1322" t="12603" r="1485" b="22108"/>
          <a:stretch/>
        </p:blipFill>
        <p:spPr bwMode="auto">
          <a:xfrm>
            <a:off x="2051720" y="2564904"/>
            <a:ext cx="6192688" cy="3672408"/>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41600736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1619672" y="377824"/>
            <a:ext cx="7524328" cy="458888"/>
          </a:xfrm>
        </p:spPr>
        <p:txBody>
          <a:bodyPr/>
          <a:lstStyle/>
          <a:p>
            <a:pPr eaLnBrk="1" hangingPunct="1"/>
            <a:r>
              <a:rPr lang="de-DE" dirty="0"/>
              <a:t>SSG 6,25 Digital (</a:t>
            </a:r>
            <a:r>
              <a:rPr lang="de-DE" dirty="0" err="1"/>
              <a:t>ways</a:t>
            </a:r>
            <a:r>
              <a:rPr lang="de-DE" dirty="0"/>
              <a:t> </a:t>
            </a:r>
            <a:r>
              <a:rPr lang="de-DE" dirty="0" err="1"/>
              <a:t>to</a:t>
            </a:r>
            <a:r>
              <a:rPr lang="de-DE" dirty="0"/>
              <a:t> </a:t>
            </a:r>
            <a:r>
              <a:rPr lang="de-DE" dirty="0" err="1"/>
              <a:t>get</a:t>
            </a:r>
            <a:r>
              <a:rPr lang="de-DE" dirty="0"/>
              <a:t> </a:t>
            </a:r>
            <a:r>
              <a:rPr lang="de-DE" dirty="0" err="1"/>
              <a:t>to</a:t>
            </a:r>
            <a:r>
              <a:rPr lang="de-DE" dirty="0"/>
              <a:t> </a:t>
            </a:r>
            <a:r>
              <a:rPr lang="de-DE" dirty="0" smtClean="0"/>
              <a:t>(2)) </a:t>
            </a:r>
            <a:endParaRPr lang="de-DE" altLang="de-DE" dirty="0" smtClean="0"/>
          </a:p>
        </p:txBody>
      </p:sp>
      <p:sp>
        <p:nvSpPr>
          <p:cNvPr id="6147" name="Inhaltsplatzhalter 2"/>
          <p:cNvSpPr>
            <a:spLocks noGrp="1"/>
          </p:cNvSpPr>
          <p:nvPr>
            <p:ph idx="1"/>
          </p:nvPr>
        </p:nvSpPr>
        <p:spPr>
          <a:xfrm>
            <a:off x="1979712" y="1340768"/>
            <a:ext cx="5400600" cy="504056"/>
          </a:xfrm>
        </p:spPr>
        <p:txBody>
          <a:bodyPr/>
          <a:lstStyle/>
          <a:p>
            <a:pPr marL="0" indent="0" eaLnBrk="1" hangingPunct="1">
              <a:buNone/>
            </a:pPr>
            <a:endParaRPr lang="en-US" altLang="de-DE" sz="1400" dirty="0" smtClean="0"/>
          </a:p>
          <a:p>
            <a:pPr marL="0" indent="0" eaLnBrk="1" hangingPunct="1">
              <a:buNone/>
            </a:pPr>
            <a:endParaRPr lang="de-DE" altLang="de-DE" sz="1400" dirty="0" smtClean="0"/>
          </a:p>
          <a:p>
            <a:pPr marL="0" indent="0" eaLnBrk="1" hangingPunct="1">
              <a:buNone/>
            </a:pPr>
            <a:endParaRPr lang="de-DE" altLang="de-DE" sz="1400" dirty="0"/>
          </a:p>
          <a:p>
            <a:pPr marL="0" indent="0" eaLnBrk="1" hangingPunct="1">
              <a:buNone/>
            </a:pPr>
            <a:endParaRPr lang="de-DE" altLang="de-DE" sz="1400" dirty="0" smtClean="0"/>
          </a:p>
        </p:txBody>
      </p:sp>
      <p:sp>
        <p:nvSpPr>
          <p:cNvPr id="6148" name="Datumsplatzhalter 3"/>
          <p:cNvSpPr>
            <a:spLocks noGrp="1"/>
          </p:cNvSpPr>
          <p:nvPr>
            <p:ph type="dt" sz="quarter" idx="10"/>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1600">
                <a:solidFill>
                  <a:srgbClr val="1A2F58"/>
                </a:solidFill>
                <a:latin typeface="Verdana" charset="0"/>
                <a:ea typeface="ＭＳ Ｐゴシック" charset="0"/>
              </a:defRPr>
            </a:lvl1pPr>
            <a:lvl2pPr marL="742950" indent="-285750">
              <a:defRPr sz="1400">
                <a:solidFill>
                  <a:srgbClr val="1A2F58"/>
                </a:solidFill>
                <a:latin typeface="Verdana" charset="0"/>
                <a:ea typeface="ＭＳ Ｐゴシック" charset="0"/>
              </a:defRPr>
            </a:lvl2pPr>
            <a:lvl3pPr marL="1143000">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hangingPunct="0">
              <a:defRPr sz="2000">
                <a:solidFill>
                  <a:schemeClr val="tx1"/>
                </a:solidFill>
                <a:latin typeface="Verdana" charset="0"/>
                <a:ea typeface="ＭＳ Ｐゴシック" charset="0"/>
              </a:defRPr>
            </a:lvl6pPr>
            <a:lvl7pPr eaLnBrk="0" hangingPunct="0">
              <a:defRPr sz="2000">
                <a:solidFill>
                  <a:schemeClr val="tx1"/>
                </a:solidFill>
                <a:latin typeface="Verdana" charset="0"/>
                <a:ea typeface="ＭＳ Ｐゴシック" charset="0"/>
              </a:defRPr>
            </a:lvl7pPr>
            <a:lvl8pPr eaLnBrk="0" hangingPunct="0">
              <a:defRPr sz="2000">
                <a:solidFill>
                  <a:schemeClr val="tx1"/>
                </a:solidFill>
                <a:latin typeface="Verdana" charset="0"/>
                <a:ea typeface="ＭＳ Ｐゴシック" charset="0"/>
              </a:defRPr>
            </a:lvl8pPr>
            <a:lvl9pPr eaLnBrk="0" hangingPunct="0">
              <a:defRPr sz="2000">
                <a:solidFill>
                  <a:schemeClr val="tx1"/>
                </a:solidFill>
                <a:latin typeface="Verdana" charset="0"/>
                <a:ea typeface="ＭＳ Ｐゴシック" charset="0"/>
              </a:defRPr>
            </a:lvl9pPr>
          </a:lstStyle>
          <a:p>
            <a:pPr>
              <a:defRPr/>
            </a:pPr>
            <a:r>
              <a:rPr lang="de-DE" sz="900" dirty="0" smtClean="0"/>
              <a:t>10.09.2015 |</a:t>
            </a:r>
          </a:p>
        </p:txBody>
      </p:sp>
      <p:sp>
        <p:nvSpPr>
          <p:cNvPr id="6150" name="Foliennummernplatzhalter 5"/>
          <p:cNvSpPr>
            <a:spLocks noGrp="1"/>
          </p:cNvSpPr>
          <p:nvPr>
            <p:ph type="sldNum" sz="quarter" idx="12"/>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r>
              <a:rPr lang="de-DE" altLang="de-DE" sz="900">
                <a:solidFill>
                  <a:srgbClr val="1A2F58"/>
                </a:solidFill>
              </a:rPr>
              <a:t>S. </a:t>
            </a:r>
            <a:fld id="{21ACF2E2-8438-4ED5-B257-ACD634C0F544}" type="slidenum">
              <a:rPr lang="de-DE" altLang="de-DE" sz="900">
                <a:solidFill>
                  <a:srgbClr val="1A2F58"/>
                </a:solidFill>
              </a:rPr>
              <a:pPr/>
              <a:t>16</a:t>
            </a:fld>
            <a:endParaRPr lang="de-DE" altLang="de-DE" sz="900">
              <a:solidFill>
                <a:srgbClr val="1A2F58"/>
              </a:solidFill>
            </a:endParaRPr>
          </a:p>
        </p:txBody>
      </p:sp>
      <p:pic>
        <p:nvPicPr>
          <p:cNvPr id="8"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9" y="3799167"/>
            <a:ext cx="1479365" cy="566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1960608" y="980728"/>
            <a:ext cx="7003880" cy="1323439"/>
          </a:xfrm>
          <a:prstGeom prst="rect">
            <a:avLst/>
          </a:prstGeom>
        </p:spPr>
        <p:txBody>
          <a:bodyPr wrap="square">
            <a:spAutoFit/>
          </a:bodyPr>
          <a:lstStyle/>
          <a:p>
            <a:pPr hangingPunct="0"/>
            <a:r>
              <a:rPr lang="de-DE" sz="1600" dirty="0" smtClean="0"/>
              <a:t>			via </a:t>
            </a:r>
          </a:p>
          <a:p>
            <a:pPr hangingPunct="0"/>
            <a:endParaRPr lang="de-DE" sz="1600" i="1" dirty="0" smtClean="0"/>
          </a:p>
          <a:p>
            <a:pPr hangingPunct="0"/>
            <a:r>
              <a:rPr lang="de-DE" sz="1600" b="1" dirty="0" smtClean="0"/>
              <a:t>Cross </a:t>
            </a:r>
            <a:r>
              <a:rPr lang="de-DE" sz="1600" b="1" dirty="0" err="1" smtClean="0"/>
              <a:t>Asia</a:t>
            </a:r>
            <a:r>
              <a:rPr lang="de-DE" sz="1600" b="1" dirty="0" smtClean="0"/>
              <a:t> &gt; Resources &gt; Digital Collections </a:t>
            </a:r>
          </a:p>
          <a:p>
            <a:pPr hangingPunct="0"/>
            <a:endParaRPr lang="de-DE" sz="1600" i="1" dirty="0" smtClean="0">
              <a:hlinkClick r:id="rId4"/>
            </a:endParaRPr>
          </a:p>
          <a:p>
            <a:pPr hangingPunct="0"/>
            <a:r>
              <a:rPr lang="de-DE" sz="1600" i="1" dirty="0">
                <a:hlinkClick r:id="rId4"/>
              </a:rPr>
              <a:t> </a:t>
            </a:r>
            <a:r>
              <a:rPr lang="de-DE" sz="1600" i="1" dirty="0" smtClean="0">
                <a:hlinkClick r:id="rId4"/>
              </a:rPr>
              <a:t> http</a:t>
            </a:r>
            <a:r>
              <a:rPr lang="de-DE" sz="1600" i="1" dirty="0">
                <a:hlinkClick r:id="rId4"/>
              </a:rPr>
              <a:t>://</a:t>
            </a:r>
            <a:r>
              <a:rPr lang="de-DE" sz="1600" i="1" dirty="0" smtClean="0">
                <a:hlinkClick r:id="rId4"/>
              </a:rPr>
              <a:t>crossasia.org/en/ressourcen/digital.html</a:t>
            </a:r>
            <a:r>
              <a:rPr lang="de-DE" sz="1600" i="1" dirty="0" smtClean="0"/>
              <a:t> </a:t>
            </a:r>
            <a:endParaRPr lang="de-DE" sz="1600" i="1" dirty="0"/>
          </a:p>
        </p:txBody>
      </p:sp>
      <p:sp>
        <p:nvSpPr>
          <p:cNvPr id="4" name="Ellipse 3"/>
          <p:cNvSpPr/>
          <p:nvPr/>
        </p:nvSpPr>
        <p:spPr bwMode="auto">
          <a:xfrm>
            <a:off x="1960607" y="2780928"/>
            <a:ext cx="999765" cy="36004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rgbClr val="FF0000"/>
              </a:solidFill>
              <a:effectLst/>
              <a:latin typeface="Verdana" pitchFamily="34" charset="0"/>
            </a:endParaRPr>
          </a:p>
        </p:txBody>
      </p:sp>
      <p:sp>
        <p:nvSpPr>
          <p:cNvPr id="6" name="Ellipse 5"/>
          <p:cNvSpPr/>
          <p:nvPr/>
        </p:nvSpPr>
        <p:spPr bwMode="auto">
          <a:xfrm>
            <a:off x="1619672" y="3717032"/>
            <a:ext cx="914400" cy="91440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Verdana" pitchFamily="34" charset="0"/>
            </a:endParaRPr>
          </a:p>
        </p:txBody>
      </p:sp>
      <p:pic>
        <p:nvPicPr>
          <p:cNvPr id="15" name="Grafik 14"/>
          <p:cNvPicPr/>
          <p:nvPr/>
        </p:nvPicPr>
        <p:blipFill rotWithShape="1">
          <a:blip r:embed="rId5"/>
          <a:srcRect l="992" t="11570" r="2311" b="11157"/>
          <a:stretch/>
        </p:blipFill>
        <p:spPr bwMode="auto">
          <a:xfrm>
            <a:off x="1960608" y="2643125"/>
            <a:ext cx="5707737" cy="3724782"/>
          </a:xfrm>
          <a:prstGeom prst="rect">
            <a:avLst/>
          </a:prstGeom>
          <a:ln>
            <a:solidFill>
              <a:schemeClr val="bg1"/>
            </a:solidFill>
          </a:ln>
          <a:extLst>
            <a:ext uri="{53640926-AAD7-44d8-BBD7-CCE9431645EC}">
              <a14:shadowObscured xmlns:a14="http://schemas.microsoft.com/office/drawing/2010/main" xmlns=""/>
            </a:ext>
          </a:extLst>
        </p:spPr>
      </p:pic>
      <p:sp>
        <p:nvSpPr>
          <p:cNvPr id="7" name="Ellipse 6"/>
          <p:cNvSpPr/>
          <p:nvPr/>
        </p:nvSpPr>
        <p:spPr bwMode="auto">
          <a:xfrm>
            <a:off x="2267744" y="3933057"/>
            <a:ext cx="692628" cy="432656"/>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38086711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1619672" y="377824"/>
            <a:ext cx="7524328" cy="458888"/>
          </a:xfrm>
        </p:spPr>
        <p:txBody>
          <a:bodyPr/>
          <a:lstStyle/>
          <a:p>
            <a:pPr eaLnBrk="1" hangingPunct="1"/>
            <a:r>
              <a:rPr lang="de-DE" dirty="0"/>
              <a:t>SSG 6,25 Digital (</a:t>
            </a:r>
            <a:r>
              <a:rPr lang="de-DE" dirty="0" err="1"/>
              <a:t>ways</a:t>
            </a:r>
            <a:r>
              <a:rPr lang="de-DE" dirty="0"/>
              <a:t> </a:t>
            </a:r>
            <a:r>
              <a:rPr lang="de-DE" dirty="0" err="1"/>
              <a:t>to</a:t>
            </a:r>
            <a:r>
              <a:rPr lang="de-DE" dirty="0"/>
              <a:t> </a:t>
            </a:r>
            <a:r>
              <a:rPr lang="de-DE" dirty="0" err="1"/>
              <a:t>get</a:t>
            </a:r>
            <a:r>
              <a:rPr lang="de-DE" dirty="0"/>
              <a:t> </a:t>
            </a:r>
            <a:r>
              <a:rPr lang="de-DE" dirty="0" err="1"/>
              <a:t>to</a:t>
            </a:r>
            <a:r>
              <a:rPr lang="de-DE" dirty="0"/>
              <a:t> </a:t>
            </a:r>
            <a:r>
              <a:rPr lang="de-DE" dirty="0" smtClean="0"/>
              <a:t>(3)) </a:t>
            </a:r>
            <a:endParaRPr lang="de-DE" altLang="de-DE" dirty="0" smtClean="0"/>
          </a:p>
        </p:txBody>
      </p:sp>
      <p:sp>
        <p:nvSpPr>
          <p:cNvPr id="6147" name="Inhaltsplatzhalter 2"/>
          <p:cNvSpPr>
            <a:spLocks noGrp="1"/>
          </p:cNvSpPr>
          <p:nvPr>
            <p:ph idx="1"/>
          </p:nvPr>
        </p:nvSpPr>
        <p:spPr>
          <a:xfrm>
            <a:off x="1979712" y="1340768"/>
            <a:ext cx="5400600" cy="504056"/>
          </a:xfrm>
        </p:spPr>
        <p:txBody>
          <a:bodyPr/>
          <a:lstStyle/>
          <a:p>
            <a:pPr marL="0" indent="0" eaLnBrk="1" hangingPunct="1">
              <a:buNone/>
            </a:pPr>
            <a:endParaRPr lang="en-US" altLang="de-DE" sz="1400" dirty="0" smtClean="0"/>
          </a:p>
          <a:p>
            <a:pPr marL="0" indent="0" eaLnBrk="1" hangingPunct="1">
              <a:buNone/>
            </a:pPr>
            <a:endParaRPr lang="de-DE" altLang="de-DE" sz="1400" dirty="0" smtClean="0"/>
          </a:p>
          <a:p>
            <a:pPr marL="0" indent="0" eaLnBrk="1" hangingPunct="1">
              <a:buNone/>
            </a:pPr>
            <a:endParaRPr lang="de-DE" altLang="de-DE" sz="1400" dirty="0"/>
          </a:p>
          <a:p>
            <a:pPr marL="0" indent="0" eaLnBrk="1" hangingPunct="1">
              <a:buNone/>
            </a:pPr>
            <a:endParaRPr lang="de-DE" altLang="de-DE" sz="1400" dirty="0" smtClean="0"/>
          </a:p>
        </p:txBody>
      </p:sp>
      <p:sp>
        <p:nvSpPr>
          <p:cNvPr id="6148" name="Datumsplatzhalter 3"/>
          <p:cNvSpPr>
            <a:spLocks noGrp="1"/>
          </p:cNvSpPr>
          <p:nvPr>
            <p:ph type="dt" sz="quarter" idx="10"/>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1600">
                <a:solidFill>
                  <a:srgbClr val="1A2F58"/>
                </a:solidFill>
                <a:latin typeface="Verdana" charset="0"/>
                <a:ea typeface="ＭＳ Ｐゴシック" charset="0"/>
              </a:defRPr>
            </a:lvl1pPr>
            <a:lvl2pPr marL="742950" indent="-285750">
              <a:defRPr sz="1400">
                <a:solidFill>
                  <a:srgbClr val="1A2F58"/>
                </a:solidFill>
                <a:latin typeface="Verdana" charset="0"/>
                <a:ea typeface="ＭＳ Ｐゴシック" charset="0"/>
              </a:defRPr>
            </a:lvl2pPr>
            <a:lvl3pPr marL="1143000">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hangingPunct="0">
              <a:defRPr sz="2000">
                <a:solidFill>
                  <a:schemeClr val="tx1"/>
                </a:solidFill>
                <a:latin typeface="Verdana" charset="0"/>
                <a:ea typeface="ＭＳ Ｐゴシック" charset="0"/>
              </a:defRPr>
            </a:lvl6pPr>
            <a:lvl7pPr eaLnBrk="0" hangingPunct="0">
              <a:defRPr sz="2000">
                <a:solidFill>
                  <a:schemeClr val="tx1"/>
                </a:solidFill>
                <a:latin typeface="Verdana" charset="0"/>
                <a:ea typeface="ＭＳ Ｐゴシック" charset="0"/>
              </a:defRPr>
            </a:lvl7pPr>
            <a:lvl8pPr eaLnBrk="0" hangingPunct="0">
              <a:defRPr sz="2000">
                <a:solidFill>
                  <a:schemeClr val="tx1"/>
                </a:solidFill>
                <a:latin typeface="Verdana" charset="0"/>
                <a:ea typeface="ＭＳ Ｐゴシック" charset="0"/>
              </a:defRPr>
            </a:lvl8pPr>
            <a:lvl9pPr eaLnBrk="0" hangingPunct="0">
              <a:defRPr sz="2000">
                <a:solidFill>
                  <a:schemeClr val="tx1"/>
                </a:solidFill>
                <a:latin typeface="Verdana" charset="0"/>
                <a:ea typeface="ＭＳ Ｐゴシック" charset="0"/>
              </a:defRPr>
            </a:lvl9pPr>
          </a:lstStyle>
          <a:p>
            <a:pPr>
              <a:defRPr/>
            </a:pPr>
            <a:r>
              <a:rPr lang="de-DE" sz="900" dirty="0" smtClean="0"/>
              <a:t>10.09.2015 |</a:t>
            </a:r>
          </a:p>
        </p:txBody>
      </p:sp>
      <p:sp>
        <p:nvSpPr>
          <p:cNvPr id="6150" name="Foliennummernplatzhalter 5"/>
          <p:cNvSpPr>
            <a:spLocks noGrp="1"/>
          </p:cNvSpPr>
          <p:nvPr>
            <p:ph type="sldNum" sz="quarter" idx="12"/>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r>
              <a:rPr lang="de-DE" altLang="de-DE" sz="900">
                <a:solidFill>
                  <a:srgbClr val="1A2F58"/>
                </a:solidFill>
              </a:rPr>
              <a:t>S. </a:t>
            </a:r>
            <a:fld id="{21ACF2E2-8438-4ED5-B257-ACD634C0F544}" type="slidenum">
              <a:rPr lang="de-DE" altLang="de-DE" sz="900">
                <a:solidFill>
                  <a:srgbClr val="1A2F58"/>
                </a:solidFill>
              </a:rPr>
              <a:pPr/>
              <a:t>17</a:t>
            </a:fld>
            <a:endParaRPr lang="de-DE" altLang="de-DE" sz="900">
              <a:solidFill>
                <a:srgbClr val="1A2F58"/>
              </a:solidFill>
            </a:endParaRPr>
          </a:p>
        </p:txBody>
      </p:sp>
      <p:pic>
        <p:nvPicPr>
          <p:cNvPr id="8"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9" y="3799167"/>
            <a:ext cx="1479365" cy="566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1960608" y="980728"/>
            <a:ext cx="7003880" cy="1323439"/>
          </a:xfrm>
          <a:prstGeom prst="rect">
            <a:avLst/>
          </a:prstGeom>
        </p:spPr>
        <p:txBody>
          <a:bodyPr wrap="square">
            <a:spAutoFit/>
          </a:bodyPr>
          <a:lstStyle/>
          <a:p>
            <a:pPr hangingPunct="0"/>
            <a:r>
              <a:rPr lang="de-DE" sz="1600" dirty="0" smtClean="0"/>
              <a:t>			via </a:t>
            </a:r>
          </a:p>
          <a:p>
            <a:pPr hangingPunct="0"/>
            <a:endParaRPr lang="de-DE" sz="1600" i="1" dirty="0" smtClean="0"/>
          </a:p>
          <a:p>
            <a:pPr hangingPunct="0"/>
            <a:r>
              <a:rPr lang="de-DE" sz="1600" b="1" dirty="0" smtClean="0"/>
              <a:t>The Online Catalogue </a:t>
            </a:r>
            <a:r>
              <a:rPr lang="de-DE" sz="1600" b="1" dirty="0" err="1" smtClean="0"/>
              <a:t>of</a:t>
            </a:r>
            <a:r>
              <a:rPr lang="de-DE" sz="1600" b="1" dirty="0" smtClean="0"/>
              <a:t> </a:t>
            </a:r>
            <a:r>
              <a:rPr lang="de-DE" sz="1600" b="1" dirty="0" err="1" smtClean="0"/>
              <a:t>the</a:t>
            </a:r>
            <a:r>
              <a:rPr lang="de-DE" sz="1600" b="1" dirty="0" smtClean="0"/>
              <a:t> East </a:t>
            </a:r>
            <a:r>
              <a:rPr lang="de-DE" sz="1600" b="1" dirty="0" err="1" smtClean="0"/>
              <a:t>Asia</a:t>
            </a:r>
            <a:r>
              <a:rPr lang="de-DE" sz="1600" b="1" dirty="0" smtClean="0"/>
              <a:t> Department</a:t>
            </a:r>
          </a:p>
          <a:p>
            <a:pPr hangingPunct="0"/>
            <a:endParaRPr lang="de-DE" sz="1600" i="1" dirty="0" smtClean="0">
              <a:hlinkClick r:id="rId4"/>
            </a:endParaRPr>
          </a:p>
          <a:p>
            <a:pPr hangingPunct="0"/>
            <a:r>
              <a:rPr lang="de-DE" sz="1600" i="1" dirty="0" smtClean="0">
                <a:hlinkClick r:id="rId5"/>
              </a:rPr>
              <a:t>http</a:t>
            </a:r>
            <a:r>
              <a:rPr lang="de-DE" sz="1600" i="1" dirty="0">
                <a:hlinkClick r:id="rId5"/>
              </a:rPr>
              <a:t>://gso.gbv.de/xslt/DB=1.97</a:t>
            </a:r>
            <a:r>
              <a:rPr lang="de-DE" sz="1600" i="1" dirty="0" smtClean="0">
                <a:hlinkClick r:id="rId5"/>
              </a:rPr>
              <a:t>/</a:t>
            </a:r>
            <a:r>
              <a:rPr lang="de-DE" sz="1600" i="1" dirty="0" smtClean="0"/>
              <a:t> </a:t>
            </a:r>
            <a:endParaRPr lang="de-DE" sz="1600" i="1" dirty="0"/>
          </a:p>
        </p:txBody>
      </p:sp>
      <p:sp>
        <p:nvSpPr>
          <p:cNvPr id="4" name="Ellipse 3"/>
          <p:cNvSpPr/>
          <p:nvPr/>
        </p:nvSpPr>
        <p:spPr bwMode="auto">
          <a:xfrm>
            <a:off x="1960607" y="2780928"/>
            <a:ext cx="999765" cy="36004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rgbClr val="FF0000"/>
              </a:solidFill>
              <a:effectLst/>
              <a:latin typeface="Verdana" pitchFamily="34" charset="0"/>
            </a:endParaRPr>
          </a:p>
        </p:txBody>
      </p:sp>
      <p:sp>
        <p:nvSpPr>
          <p:cNvPr id="6" name="Ellipse 5"/>
          <p:cNvSpPr/>
          <p:nvPr/>
        </p:nvSpPr>
        <p:spPr bwMode="auto">
          <a:xfrm>
            <a:off x="1619672" y="3717032"/>
            <a:ext cx="914400" cy="91440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Verdana" pitchFamily="34" charset="0"/>
            </a:endParaRPr>
          </a:p>
        </p:txBody>
      </p:sp>
      <p:pic>
        <p:nvPicPr>
          <p:cNvPr id="12" name="Grafik 11"/>
          <p:cNvPicPr/>
          <p:nvPr/>
        </p:nvPicPr>
        <p:blipFill rotWithShape="1">
          <a:blip r:embed="rId6"/>
          <a:srcRect l="11075" t="41116" r="12559" b="10123"/>
          <a:stretch/>
        </p:blipFill>
        <p:spPr bwMode="auto">
          <a:xfrm>
            <a:off x="3499250" y="2304167"/>
            <a:ext cx="5465238" cy="2041755"/>
          </a:xfrm>
          <a:prstGeom prst="rect">
            <a:avLst/>
          </a:prstGeom>
          <a:ln>
            <a:solidFill>
              <a:schemeClr val="bg1"/>
            </a:solidFill>
          </a:ln>
          <a:effectLst/>
          <a:extLst>
            <a:ext uri="{53640926-AAD7-44d8-BBD7-CCE9431645EC}">
              <a14:shadowObscured xmlns:a14="http://schemas.microsoft.com/office/drawing/2010/main" xmlns=""/>
            </a:ext>
          </a:extLst>
        </p:spPr>
      </p:pic>
      <p:sp>
        <p:nvSpPr>
          <p:cNvPr id="2" name="Ellipse 1"/>
          <p:cNvSpPr/>
          <p:nvPr/>
        </p:nvSpPr>
        <p:spPr bwMode="auto">
          <a:xfrm>
            <a:off x="8244408" y="3467100"/>
            <a:ext cx="504056" cy="372582"/>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Verdana" pitchFamily="34" charset="0"/>
            </a:endParaRPr>
          </a:p>
        </p:txBody>
      </p:sp>
      <p:pic>
        <p:nvPicPr>
          <p:cNvPr id="15" name="Grafik 14"/>
          <p:cNvPicPr/>
          <p:nvPr/>
        </p:nvPicPr>
        <p:blipFill rotWithShape="1">
          <a:blip r:embed="rId7"/>
          <a:srcRect l="992" t="11570" r="2311" b="14876"/>
          <a:stretch/>
        </p:blipFill>
        <p:spPr bwMode="auto">
          <a:xfrm>
            <a:off x="1475656" y="3467100"/>
            <a:ext cx="5572125" cy="3390900"/>
          </a:xfrm>
          <a:prstGeom prst="rect">
            <a:avLst/>
          </a:prstGeom>
          <a:ln>
            <a:solidFill>
              <a:schemeClr val="tx1"/>
            </a:solidFill>
          </a:ln>
          <a:extLst>
            <a:ext uri="{53640926-AAD7-44d8-BBD7-CCE9431645EC}">
              <a14:shadowObscured xmlns:a14="http://schemas.microsoft.com/office/drawing/2010/main" xmlns=""/>
            </a:ext>
          </a:extLst>
        </p:spPr>
      </p:pic>
      <p:cxnSp>
        <p:nvCxnSpPr>
          <p:cNvPr id="9" name="Gerade Verbindung mit Pfeil 8"/>
          <p:cNvCxnSpPr/>
          <p:nvPr/>
        </p:nvCxnSpPr>
        <p:spPr bwMode="auto">
          <a:xfrm flipV="1">
            <a:off x="1835696" y="5661248"/>
            <a:ext cx="698376" cy="216024"/>
          </a:xfrm>
          <a:prstGeom prst="straightConnector1">
            <a:avLst/>
          </a:pr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9168242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1619672" y="377824"/>
            <a:ext cx="7524328" cy="458888"/>
          </a:xfrm>
        </p:spPr>
        <p:txBody>
          <a:bodyPr/>
          <a:lstStyle/>
          <a:p>
            <a:pPr eaLnBrk="1" hangingPunct="1"/>
            <a:r>
              <a:rPr lang="de-DE" dirty="0"/>
              <a:t>SSG 6,25 Digital (</a:t>
            </a:r>
            <a:r>
              <a:rPr lang="de-DE" dirty="0" err="1"/>
              <a:t>ways</a:t>
            </a:r>
            <a:r>
              <a:rPr lang="de-DE" dirty="0"/>
              <a:t> </a:t>
            </a:r>
            <a:r>
              <a:rPr lang="de-DE" dirty="0" err="1"/>
              <a:t>to</a:t>
            </a:r>
            <a:r>
              <a:rPr lang="de-DE" dirty="0"/>
              <a:t> </a:t>
            </a:r>
            <a:r>
              <a:rPr lang="de-DE" dirty="0" err="1"/>
              <a:t>get</a:t>
            </a:r>
            <a:r>
              <a:rPr lang="de-DE" dirty="0"/>
              <a:t> </a:t>
            </a:r>
            <a:r>
              <a:rPr lang="de-DE" dirty="0" err="1"/>
              <a:t>to</a:t>
            </a:r>
            <a:r>
              <a:rPr lang="de-DE" dirty="0"/>
              <a:t> </a:t>
            </a:r>
            <a:r>
              <a:rPr lang="de-DE" dirty="0" smtClean="0"/>
              <a:t>(4)) </a:t>
            </a:r>
            <a:endParaRPr lang="de-DE" altLang="de-DE" dirty="0" smtClean="0"/>
          </a:p>
        </p:txBody>
      </p:sp>
      <p:sp>
        <p:nvSpPr>
          <p:cNvPr id="6147" name="Inhaltsplatzhalter 2"/>
          <p:cNvSpPr>
            <a:spLocks noGrp="1"/>
          </p:cNvSpPr>
          <p:nvPr>
            <p:ph idx="1"/>
          </p:nvPr>
        </p:nvSpPr>
        <p:spPr>
          <a:xfrm>
            <a:off x="1979712" y="1340768"/>
            <a:ext cx="5400600" cy="504056"/>
          </a:xfrm>
        </p:spPr>
        <p:txBody>
          <a:bodyPr/>
          <a:lstStyle/>
          <a:p>
            <a:pPr marL="0" indent="0" eaLnBrk="1" hangingPunct="1">
              <a:buNone/>
            </a:pPr>
            <a:endParaRPr lang="en-US" altLang="de-DE" sz="1400" dirty="0" smtClean="0"/>
          </a:p>
          <a:p>
            <a:pPr marL="0" indent="0" eaLnBrk="1" hangingPunct="1">
              <a:buNone/>
            </a:pPr>
            <a:endParaRPr lang="de-DE" altLang="de-DE" sz="1400" dirty="0" smtClean="0"/>
          </a:p>
          <a:p>
            <a:pPr marL="0" indent="0" eaLnBrk="1" hangingPunct="1">
              <a:buNone/>
            </a:pPr>
            <a:endParaRPr lang="de-DE" altLang="de-DE" sz="1400" dirty="0"/>
          </a:p>
          <a:p>
            <a:pPr marL="0" indent="0" eaLnBrk="1" hangingPunct="1">
              <a:buNone/>
            </a:pPr>
            <a:endParaRPr lang="de-DE" altLang="de-DE" sz="1400" dirty="0" smtClean="0"/>
          </a:p>
        </p:txBody>
      </p:sp>
      <p:sp>
        <p:nvSpPr>
          <p:cNvPr id="6148" name="Datumsplatzhalter 3"/>
          <p:cNvSpPr>
            <a:spLocks noGrp="1"/>
          </p:cNvSpPr>
          <p:nvPr>
            <p:ph type="dt" sz="quarter" idx="10"/>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1600">
                <a:solidFill>
                  <a:srgbClr val="1A2F58"/>
                </a:solidFill>
                <a:latin typeface="Verdana" charset="0"/>
                <a:ea typeface="ＭＳ Ｐゴシック" charset="0"/>
              </a:defRPr>
            </a:lvl1pPr>
            <a:lvl2pPr marL="742950" indent="-285750">
              <a:defRPr sz="1400">
                <a:solidFill>
                  <a:srgbClr val="1A2F58"/>
                </a:solidFill>
                <a:latin typeface="Verdana" charset="0"/>
                <a:ea typeface="ＭＳ Ｐゴシック" charset="0"/>
              </a:defRPr>
            </a:lvl2pPr>
            <a:lvl3pPr marL="1143000">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hangingPunct="0">
              <a:defRPr sz="2000">
                <a:solidFill>
                  <a:schemeClr val="tx1"/>
                </a:solidFill>
                <a:latin typeface="Verdana" charset="0"/>
                <a:ea typeface="ＭＳ Ｐゴシック" charset="0"/>
              </a:defRPr>
            </a:lvl6pPr>
            <a:lvl7pPr eaLnBrk="0" hangingPunct="0">
              <a:defRPr sz="2000">
                <a:solidFill>
                  <a:schemeClr val="tx1"/>
                </a:solidFill>
                <a:latin typeface="Verdana" charset="0"/>
                <a:ea typeface="ＭＳ Ｐゴシック" charset="0"/>
              </a:defRPr>
            </a:lvl7pPr>
            <a:lvl8pPr eaLnBrk="0" hangingPunct="0">
              <a:defRPr sz="2000">
                <a:solidFill>
                  <a:schemeClr val="tx1"/>
                </a:solidFill>
                <a:latin typeface="Verdana" charset="0"/>
                <a:ea typeface="ＭＳ Ｐゴシック" charset="0"/>
              </a:defRPr>
            </a:lvl8pPr>
            <a:lvl9pPr eaLnBrk="0" hangingPunct="0">
              <a:defRPr sz="2000">
                <a:solidFill>
                  <a:schemeClr val="tx1"/>
                </a:solidFill>
                <a:latin typeface="Verdana" charset="0"/>
                <a:ea typeface="ＭＳ Ｐゴシック" charset="0"/>
              </a:defRPr>
            </a:lvl9pPr>
          </a:lstStyle>
          <a:p>
            <a:pPr>
              <a:defRPr/>
            </a:pPr>
            <a:r>
              <a:rPr lang="de-DE" sz="900" dirty="0" smtClean="0"/>
              <a:t>10.09.2015 |</a:t>
            </a:r>
          </a:p>
        </p:txBody>
      </p:sp>
      <p:sp>
        <p:nvSpPr>
          <p:cNvPr id="6150" name="Foliennummernplatzhalter 5"/>
          <p:cNvSpPr>
            <a:spLocks noGrp="1"/>
          </p:cNvSpPr>
          <p:nvPr>
            <p:ph type="sldNum" sz="quarter" idx="12"/>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r>
              <a:rPr lang="de-DE" altLang="de-DE" sz="900">
                <a:solidFill>
                  <a:srgbClr val="1A2F58"/>
                </a:solidFill>
              </a:rPr>
              <a:t>S. </a:t>
            </a:r>
            <a:fld id="{21ACF2E2-8438-4ED5-B257-ACD634C0F544}" type="slidenum">
              <a:rPr lang="de-DE" altLang="de-DE" sz="900">
                <a:solidFill>
                  <a:srgbClr val="1A2F58"/>
                </a:solidFill>
              </a:rPr>
              <a:pPr/>
              <a:t>18</a:t>
            </a:fld>
            <a:endParaRPr lang="de-DE" altLang="de-DE" sz="900">
              <a:solidFill>
                <a:srgbClr val="1A2F58"/>
              </a:solidFill>
            </a:endParaRPr>
          </a:p>
        </p:txBody>
      </p:sp>
      <p:pic>
        <p:nvPicPr>
          <p:cNvPr id="8"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9" y="3799167"/>
            <a:ext cx="1479365" cy="566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1960608" y="980728"/>
            <a:ext cx="7003880" cy="338554"/>
          </a:xfrm>
          <a:prstGeom prst="rect">
            <a:avLst/>
          </a:prstGeom>
        </p:spPr>
        <p:txBody>
          <a:bodyPr wrap="square">
            <a:spAutoFit/>
          </a:bodyPr>
          <a:lstStyle/>
          <a:p>
            <a:pPr hangingPunct="0"/>
            <a:r>
              <a:rPr lang="de-DE" sz="1600" dirty="0" smtClean="0"/>
              <a:t>		via </a:t>
            </a:r>
            <a:r>
              <a:rPr lang="de-DE" sz="1600" b="1" dirty="0" smtClean="0"/>
              <a:t>Google</a:t>
            </a:r>
          </a:p>
        </p:txBody>
      </p:sp>
      <p:sp>
        <p:nvSpPr>
          <p:cNvPr id="4" name="Ellipse 3"/>
          <p:cNvSpPr/>
          <p:nvPr/>
        </p:nvSpPr>
        <p:spPr bwMode="auto">
          <a:xfrm>
            <a:off x="1960607" y="2780928"/>
            <a:ext cx="999765" cy="36004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rgbClr val="FF0000"/>
              </a:solidFill>
              <a:effectLst/>
              <a:latin typeface="Verdana" pitchFamily="34" charset="0"/>
            </a:endParaRPr>
          </a:p>
        </p:txBody>
      </p:sp>
      <p:sp>
        <p:nvSpPr>
          <p:cNvPr id="6" name="Ellipse 5"/>
          <p:cNvSpPr/>
          <p:nvPr/>
        </p:nvSpPr>
        <p:spPr bwMode="auto">
          <a:xfrm>
            <a:off x="1619672" y="3717032"/>
            <a:ext cx="914400" cy="91440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Verdana" pitchFamily="34" charset="0"/>
            </a:endParaRPr>
          </a:p>
        </p:txBody>
      </p:sp>
      <p:pic>
        <p:nvPicPr>
          <p:cNvPr id="16" name="Grafik 15"/>
          <p:cNvPicPr/>
          <p:nvPr/>
        </p:nvPicPr>
        <p:blipFill rotWithShape="1">
          <a:blip r:embed="rId4"/>
          <a:srcRect t="12189" r="2146" b="34091"/>
          <a:stretch/>
        </p:blipFill>
        <p:spPr bwMode="auto">
          <a:xfrm>
            <a:off x="1619672" y="1988840"/>
            <a:ext cx="6912768" cy="4176464"/>
          </a:xfrm>
          <a:prstGeom prst="rect">
            <a:avLst/>
          </a:prstGeom>
          <a:ln>
            <a:solidFill>
              <a:schemeClr val="tx2"/>
            </a:solid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16061886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1619672" y="377824"/>
            <a:ext cx="7524328" cy="458888"/>
          </a:xfrm>
        </p:spPr>
        <p:txBody>
          <a:bodyPr/>
          <a:lstStyle/>
          <a:p>
            <a:pPr eaLnBrk="1" hangingPunct="1"/>
            <a:r>
              <a:rPr lang="de-DE" dirty="0"/>
              <a:t>SSG 6,25 Digital (</a:t>
            </a:r>
            <a:r>
              <a:rPr lang="de-DE" dirty="0" err="1"/>
              <a:t>ways</a:t>
            </a:r>
            <a:r>
              <a:rPr lang="de-DE" dirty="0"/>
              <a:t> </a:t>
            </a:r>
            <a:r>
              <a:rPr lang="de-DE" dirty="0" err="1"/>
              <a:t>to</a:t>
            </a:r>
            <a:r>
              <a:rPr lang="de-DE" dirty="0"/>
              <a:t> </a:t>
            </a:r>
            <a:r>
              <a:rPr lang="de-DE" dirty="0" err="1"/>
              <a:t>get</a:t>
            </a:r>
            <a:r>
              <a:rPr lang="de-DE" dirty="0"/>
              <a:t> </a:t>
            </a:r>
            <a:r>
              <a:rPr lang="de-DE" dirty="0" err="1"/>
              <a:t>to</a:t>
            </a:r>
            <a:r>
              <a:rPr lang="de-DE" dirty="0"/>
              <a:t> </a:t>
            </a:r>
            <a:r>
              <a:rPr lang="de-DE" dirty="0" smtClean="0"/>
              <a:t>(5)) </a:t>
            </a:r>
            <a:endParaRPr lang="de-DE" altLang="de-DE" dirty="0" smtClean="0"/>
          </a:p>
        </p:txBody>
      </p:sp>
      <p:sp>
        <p:nvSpPr>
          <p:cNvPr id="6147" name="Inhaltsplatzhalter 2"/>
          <p:cNvSpPr>
            <a:spLocks noGrp="1"/>
          </p:cNvSpPr>
          <p:nvPr>
            <p:ph idx="1"/>
          </p:nvPr>
        </p:nvSpPr>
        <p:spPr>
          <a:xfrm>
            <a:off x="1979712" y="1340768"/>
            <a:ext cx="5400600" cy="504056"/>
          </a:xfrm>
        </p:spPr>
        <p:txBody>
          <a:bodyPr/>
          <a:lstStyle/>
          <a:p>
            <a:pPr marL="0" indent="0" eaLnBrk="1" hangingPunct="1">
              <a:buNone/>
            </a:pPr>
            <a:endParaRPr lang="en-US" altLang="de-DE" sz="1400" dirty="0" smtClean="0"/>
          </a:p>
          <a:p>
            <a:pPr marL="0" indent="0" eaLnBrk="1" hangingPunct="1">
              <a:buNone/>
            </a:pPr>
            <a:endParaRPr lang="de-DE" altLang="de-DE" sz="1400" dirty="0" smtClean="0"/>
          </a:p>
          <a:p>
            <a:pPr marL="0" indent="0" eaLnBrk="1" hangingPunct="1">
              <a:buNone/>
            </a:pPr>
            <a:endParaRPr lang="de-DE" altLang="de-DE" sz="1400" dirty="0"/>
          </a:p>
          <a:p>
            <a:pPr marL="0" indent="0" eaLnBrk="1" hangingPunct="1">
              <a:buNone/>
            </a:pPr>
            <a:endParaRPr lang="de-DE" altLang="de-DE" sz="1400" dirty="0" smtClean="0"/>
          </a:p>
        </p:txBody>
      </p:sp>
      <p:sp>
        <p:nvSpPr>
          <p:cNvPr id="6148" name="Datumsplatzhalter 3"/>
          <p:cNvSpPr>
            <a:spLocks noGrp="1"/>
          </p:cNvSpPr>
          <p:nvPr>
            <p:ph type="dt" sz="quarter" idx="10"/>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1600">
                <a:solidFill>
                  <a:srgbClr val="1A2F58"/>
                </a:solidFill>
                <a:latin typeface="Verdana" charset="0"/>
                <a:ea typeface="ＭＳ Ｐゴシック" charset="0"/>
              </a:defRPr>
            </a:lvl1pPr>
            <a:lvl2pPr marL="742950" indent="-285750">
              <a:defRPr sz="1400">
                <a:solidFill>
                  <a:srgbClr val="1A2F58"/>
                </a:solidFill>
                <a:latin typeface="Verdana" charset="0"/>
                <a:ea typeface="ＭＳ Ｐゴシック" charset="0"/>
              </a:defRPr>
            </a:lvl2pPr>
            <a:lvl3pPr marL="1143000">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hangingPunct="0">
              <a:defRPr sz="2000">
                <a:solidFill>
                  <a:schemeClr val="tx1"/>
                </a:solidFill>
                <a:latin typeface="Verdana" charset="0"/>
                <a:ea typeface="ＭＳ Ｐゴシック" charset="0"/>
              </a:defRPr>
            </a:lvl6pPr>
            <a:lvl7pPr eaLnBrk="0" hangingPunct="0">
              <a:defRPr sz="2000">
                <a:solidFill>
                  <a:schemeClr val="tx1"/>
                </a:solidFill>
                <a:latin typeface="Verdana" charset="0"/>
                <a:ea typeface="ＭＳ Ｐゴシック" charset="0"/>
              </a:defRPr>
            </a:lvl7pPr>
            <a:lvl8pPr eaLnBrk="0" hangingPunct="0">
              <a:defRPr sz="2000">
                <a:solidFill>
                  <a:schemeClr val="tx1"/>
                </a:solidFill>
                <a:latin typeface="Verdana" charset="0"/>
                <a:ea typeface="ＭＳ Ｐゴシック" charset="0"/>
              </a:defRPr>
            </a:lvl8pPr>
            <a:lvl9pPr eaLnBrk="0" hangingPunct="0">
              <a:defRPr sz="2000">
                <a:solidFill>
                  <a:schemeClr val="tx1"/>
                </a:solidFill>
                <a:latin typeface="Verdana" charset="0"/>
                <a:ea typeface="ＭＳ Ｐゴシック" charset="0"/>
              </a:defRPr>
            </a:lvl9pPr>
          </a:lstStyle>
          <a:p>
            <a:pPr>
              <a:defRPr/>
            </a:pPr>
            <a:r>
              <a:rPr lang="de-DE" sz="900" dirty="0" smtClean="0"/>
              <a:t>10.09.2015 |</a:t>
            </a:r>
          </a:p>
        </p:txBody>
      </p:sp>
      <p:sp>
        <p:nvSpPr>
          <p:cNvPr id="6150" name="Foliennummernplatzhalter 5"/>
          <p:cNvSpPr>
            <a:spLocks noGrp="1"/>
          </p:cNvSpPr>
          <p:nvPr>
            <p:ph type="sldNum" sz="quarter" idx="12"/>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r>
              <a:rPr lang="de-DE" altLang="de-DE" sz="900">
                <a:solidFill>
                  <a:srgbClr val="1A2F58"/>
                </a:solidFill>
              </a:rPr>
              <a:t>S. </a:t>
            </a:r>
            <a:fld id="{21ACF2E2-8438-4ED5-B257-ACD634C0F544}" type="slidenum">
              <a:rPr lang="de-DE" altLang="de-DE" sz="900">
                <a:solidFill>
                  <a:srgbClr val="1A2F58"/>
                </a:solidFill>
              </a:rPr>
              <a:pPr/>
              <a:t>19</a:t>
            </a:fld>
            <a:endParaRPr lang="de-DE" altLang="de-DE" sz="900">
              <a:solidFill>
                <a:srgbClr val="1A2F58"/>
              </a:solidFill>
            </a:endParaRPr>
          </a:p>
        </p:txBody>
      </p:sp>
      <p:pic>
        <p:nvPicPr>
          <p:cNvPr id="8"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9" y="3799167"/>
            <a:ext cx="1479365" cy="566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1960608" y="980728"/>
            <a:ext cx="7003880" cy="584775"/>
          </a:xfrm>
          <a:prstGeom prst="rect">
            <a:avLst/>
          </a:prstGeom>
        </p:spPr>
        <p:txBody>
          <a:bodyPr wrap="square">
            <a:spAutoFit/>
          </a:bodyPr>
          <a:lstStyle/>
          <a:p>
            <a:pPr hangingPunct="0"/>
            <a:r>
              <a:rPr lang="de-DE" sz="1600" dirty="0" smtClean="0"/>
              <a:t>via </a:t>
            </a:r>
            <a:r>
              <a:rPr lang="de-DE" sz="1600" b="1" dirty="0" smtClean="0"/>
              <a:t>ZVDD (Zentrales Verzeichnis Digitalisierter Drucke = „</a:t>
            </a:r>
            <a:r>
              <a:rPr lang="en-US" sz="1600" b="1" dirty="0"/>
              <a:t>Central Directory of </a:t>
            </a:r>
            <a:r>
              <a:rPr lang="en-US" sz="1600" b="1" dirty="0" err="1"/>
              <a:t>Digitised</a:t>
            </a:r>
            <a:r>
              <a:rPr lang="en-US" sz="1600" b="1" dirty="0"/>
              <a:t> Printed </a:t>
            </a:r>
            <a:r>
              <a:rPr lang="en-US" sz="1600" b="1" dirty="0" smtClean="0"/>
              <a:t>Works”)</a:t>
            </a:r>
            <a:r>
              <a:rPr lang="de-DE" sz="1600" b="1" dirty="0" smtClean="0"/>
              <a:t> </a:t>
            </a:r>
          </a:p>
        </p:txBody>
      </p:sp>
      <p:sp>
        <p:nvSpPr>
          <p:cNvPr id="4" name="Ellipse 3"/>
          <p:cNvSpPr/>
          <p:nvPr/>
        </p:nvSpPr>
        <p:spPr bwMode="auto">
          <a:xfrm>
            <a:off x="1960607" y="2780928"/>
            <a:ext cx="999765" cy="36004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rgbClr val="FF0000"/>
              </a:solidFill>
              <a:effectLst/>
              <a:latin typeface="Verdana" pitchFamily="34" charset="0"/>
            </a:endParaRPr>
          </a:p>
        </p:txBody>
      </p:sp>
      <p:sp>
        <p:nvSpPr>
          <p:cNvPr id="6" name="Ellipse 5"/>
          <p:cNvSpPr/>
          <p:nvPr/>
        </p:nvSpPr>
        <p:spPr bwMode="auto">
          <a:xfrm>
            <a:off x="1619672" y="3717032"/>
            <a:ext cx="914400" cy="91440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Verdana" pitchFamily="34" charset="0"/>
            </a:endParaRPr>
          </a:p>
        </p:txBody>
      </p:sp>
      <p:pic>
        <p:nvPicPr>
          <p:cNvPr id="11" name="Grafik 10"/>
          <p:cNvPicPr/>
          <p:nvPr/>
        </p:nvPicPr>
        <p:blipFill rotWithShape="1">
          <a:blip r:embed="rId4"/>
          <a:srcRect t="11984" b="45041"/>
          <a:stretch/>
        </p:blipFill>
        <p:spPr bwMode="auto">
          <a:xfrm>
            <a:off x="1447326" y="1565503"/>
            <a:ext cx="5637079" cy="2856846"/>
          </a:xfrm>
          <a:prstGeom prst="rect">
            <a:avLst/>
          </a:prstGeom>
          <a:ln>
            <a:noFill/>
          </a:ln>
          <a:extLst>
            <a:ext uri="{53640926-AAD7-44d8-BBD7-CCE9431645EC}">
              <a14:shadowObscured xmlns:a14="http://schemas.microsoft.com/office/drawing/2010/main" xmlns=""/>
            </a:ext>
          </a:extLst>
        </p:spPr>
      </p:pic>
      <p:pic>
        <p:nvPicPr>
          <p:cNvPr id="12" name="Grafik 11"/>
          <p:cNvPicPr/>
          <p:nvPr/>
        </p:nvPicPr>
        <p:blipFill rotWithShape="1">
          <a:blip r:embed="rId5"/>
          <a:srcRect t="11984" r="1650" b="33471"/>
          <a:stretch/>
        </p:blipFill>
        <p:spPr bwMode="auto">
          <a:xfrm>
            <a:off x="3203848" y="4082440"/>
            <a:ext cx="5832647" cy="2775560"/>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29043421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47664" y="404664"/>
            <a:ext cx="5112568" cy="792088"/>
          </a:xfrm>
        </p:spPr>
        <p:txBody>
          <a:bodyPr/>
          <a:lstStyle/>
          <a:p>
            <a:r>
              <a:rPr lang="en-GB" altLang="de-DE" dirty="0" smtClean="0"/>
              <a:t>Collecting East Asian books in the Berlin </a:t>
            </a:r>
            <a:r>
              <a:rPr lang="en-US" altLang="de-DE" dirty="0"/>
              <a:t>State Library </a:t>
            </a:r>
            <a:br>
              <a:rPr lang="en-US" altLang="de-DE" dirty="0"/>
            </a:br>
            <a:endParaRPr lang="de-DE" dirty="0"/>
          </a:p>
        </p:txBody>
      </p:sp>
      <p:sp useBgFill="1">
        <p:nvSpPr>
          <p:cNvPr id="3" name="Inhaltsplatzhalter 2"/>
          <p:cNvSpPr>
            <a:spLocks noGrp="1"/>
          </p:cNvSpPr>
          <p:nvPr>
            <p:ph idx="1"/>
          </p:nvPr>
        </p:nvSpPr>
        <p:spPr>
          <a:xfrm>
            <a:off x="1691680" y="1700808"/>
            <a:ext cx="4176057" cy="3198722"/>
          </a:xfrm>
        </p:spPr>
        <p:txBody>
          <a:bodyPr/>
          <a:lstStyle/>
          <a:p>
            <a:pPr marL="0" indent="0" eaLnBrk="1" hangingPunct="1">
              <a:lnSpc>
                <a:spcPct val="100000"/>
              </a:lnSpc>
              <a:spcBef>
                <a:spcPts val="0"/>
              </a:spcBef>
              <a:buNone/>
            </a:pPr>
            <a:r>
              <a:rPr lang="en-US" altLang="de-DE" dirty="0" smtClean="0"/>
              <a:t>-</a:t>
            </a:r>
            <a:r>
              <a:rPr lang="de-DE" altLang="de-DE" dirty="0"/>
              <a:t>c</a:t>
            </a:r>
            <a:r>
              <a:rPr lang="en-US" altLang="de-DE" dirty="0" err="1"/>
              <a:t>ollecting</a:t>
            </a:r>
            <a:r>
              <a:rPr lang="en-US" altLang="de-DE" dirty="0"/>
              <a:t> East Asian books has </a:t>
            </a:r>
          </a:p>
          <a:p>
            <a:pPr marL="0" indent="0" eaLnBrk="1" hangingPunct="1">
              <a:lnSpc>
                <a:spcPct val="100000"/>
              </a:lnSpc>
              <a:spcBef>
                <a:spcPts val="0"/>
              </a:spcBef>
              <a:buNone/>
            </a:pPr>
            <a:r>
              <a:rPr lang="de-DE" altLang="de-DE" dirty="0"/>
              <a:t> </a:t>
            </a:r>
            <a:r>
              <a:rPr lang="en-US" altLang="de-DE" dirty="0"/>
              <a:t>a long tradition in the </a:t>
            </a:r>
          </a:p>
          <a:p>
            <a:pPr marL="0" indent="0" eaLnBrk="1" hangingPunct="1">
              <a:lnSpc>
                <a:spcPct val="100000"/>
              </a:lnSpc>
              <a:spcBef>
                <a:spcPts val="0"/>
              </a:spcBef>
              <a:buNone/>
            </a:pPr>
            <a:r>
              <a:rPr lang="de-DE" altLang="de-DE" dirty="0"/>
              <a:t> </a:t>
            </a:r>
            <a:r>
              <a:rPr lang="en-US" altLang="de-DE" dirty="0"/>
              <a:t>Berlin State Library </a:t>
            </a:r>
            <a:endParaRPr lang="en-US" altLang="de-DE" dirty="0" smtClean="0"/>
          </a:p>
          <a:p>
            <a:pPr marL="0" indent="0" eaLnBrk="1" hangingPunct="1">
              <a:lnSpc>
                <a:spcPct val="100000"/>
              </a:lnSpc>
              <a:spcBef>
                <a:spcPts val="0"/>
              </a:spcBef>
              <a:buNone/>
            </a:pPr>
            <a:endParaRPr lang="en-US" altLang="de-DE" dirty="0" smtClean="0"/>
          </a:p>
          <a:p>
            <a:pPr marL="0" indent="0" eaLnBrk="1" hangingPunct="1">
              <a:lnSpc>
                <a:spcPct val="100000"/>
              </a:lnSpc>
              <a:spcBef>
                <a:spcPts val="0"/>
              </a:spcBef>
              <a:buNone/>
            </a:pPr>
            <a:r>
              <a:rPr lang="en-US" altLang="de-DE" dirty="0" smtClean="0"/>
              <a:t>-</a:t>
            </a:r>
            <a:r>
              <a:rPr lang="en-US" altLang="de-DE" dirty="0"/>
              <a:t>since the founding of the </a:t>
            </a:r>
          </a:p>
          <a:p>
            <a:pPr marL="0" indent="0" eaLnBrk="1" hangingPunct="1">
              <a:lnSpc>
                <a:spcPct val="100000"/>
              </a:lnSpc>
              <a:spcBef>
                <a:spcPts val="0"/>
              </a:spcBef>
              <a:buNone/>
            </a:pPr>
            <a:r>
              <a:rPr lang="en-US" altLang="de-DE" dirty="0" smtClean="0"/>
              <a:t>"</a:t>
            </a:r>
            <a:r>
              <a:rPr lang="en-US" altLang="de-DE" dirty="0" err="1" smtClean="0"/>
              <a:t>Churfürstliche</a:t>
            </a:r>
            <a:r>
              <a:rPr lang="en-US" altLang="de-DE" dirty="0" smtClean="0"/>
              <a:t> </a:t>
            </a:r>
            <a:r>
              <a:rPr lang="en-US" altLang="de-DE" dirty="0" err="1" smtClean="0"/>
              <a:t>Bibliothek</a:t>
            </a:r>
            <a:r>
              <a:rPr lang="en-US" altLang="de-DE" dirty="0" smtClean="0"/>
              <a:t> </a:t>
            </a:r>
            <a:r>
              <a:rPr lang="en-US" altLang="de-DE" dirty="0" err="1" smtClean="0"/>
              <a:t>zu</a:t>
            </a:r>
            <a:r>
              <a:rPr lang="en-US" altLang="de-DE" dirty="0" smtClean="0"/>
              <a:t> Berlin” (the </a:t>
            </a:r>
            <a:r>
              <a:rPr lang="en-US" altLang="de-DE" dirty="0" smtClean="0">
                <a:solidFill>
                  <a:schemeClr val="tx1"/>
                </a:solidFill>
              </a:rPr>
              <a:t>Electoral  </a:t>
            </a:r>
            <a:r>
              <a:rPr lang="en-US" altLang="de-DE" dirty="0">
                <a:solidFill>
                  <a:schemeClr val="tx1"/>
                </a:solidFill>
              </a:rPr>
              <a:t>Library of </a:t>
            </a:r>
            <a:r>
              <a:rPr lang="en-US" altLang="de-DE" dirty="0" smtClean="0">
                <a:solidFill>
                  <a:schemeClr val="tx1"/>
                </a:solidFill>
              </a:rPr>
              <a:t>Berlin)350 years ago</a:t>
            </a:r>
            <a:r>
              <a:rPr lang="en-US" altLang="de-DE" dirty="0" smtClean="0"/>
              <a:t>, Chinese </a:t>
            </a:r>
            <a:r>
              <a:rPr lang="en-US" altLang="de-DE" dirty="0"/>
              <a:t>material and later </a:t>
            </a:r>
            <a:r>
              <a:rPr lang="en-US" altLang="de-DE" dirty="0" smtClean="0"/>
              <a:t>on East </a:t>
            </a:r>
            <a:r>
              <a:rPr lang="en-US" altLang="de-DE" dirty="0"/>
              <a:t>Asian (</a:t>
            </a:r>
            <a:r>
              <a:rPr lang="en-US" altLang="de-DE" dirty="0" err="1"/>
              <a:t>Manjurica</a:t>
            </a:r>
            <a:r>
              <a:rPr lang="en-US" altLang="de-DE" dirty="0"/>
              <a:t>, Japonica etc.) have been an important part of the </a:t>
            </a:r>
            <a:r>
              <a:rPr lang="en-US" altLang="de-DE" dirty="0" smtClean="0"/>
              <a:t>collection</a:t>
            </a:r>
          </a:p>
          <a:p>
            <a:pPr marL="0" indent="0" eaLnBrk="1" hangingPunct="1">
              <a:lnSpc>
                <a:spcPct val="100000"/>
              </a:lnSpc>
              <a:spcBef>
                <a:spcPts val="0"/>
              </a:spcBef>
              <a:buNone/>
            </a:pPr>
            <a:endParaRPr lang="en-US" altLang="de-DE" dirty="0" smtClean="0"/>
          </a:p>
          <a:p>
            <a:endParaRPr lang="de-DE" dirty="0"/>
          </a:p>
        </p:txBody>
      </p:sp>
      <p:sp>
        <p:nvSpPr>
          <p:cNvPr id="4" name="Datumsplatzhalter 3"/>
          <p:cNvSpPr>
            <a:spLocks noGrp="1"/>
          </p:cNvSpPr>
          <p:nvPr>
            <p:ph type="dt" sz="half" idx="10"/>
          </p:nvPr>
        </p:nvSpPr>
        <p:spPr/>
        <p:txBody>
          <a:bodyPr/>
          <a:lstStyle/>
          <a:p>
            <a:r>
              <a:rPr lang="de-DE" altLang="de-DE" dirty="0" smtClean="0"/>
              <a:t>|</a:t>
            </a:r>
            <a:endParaRPr lang="de-DE" altLang="de-DE" dirty="0"/>
          </a:p>
        </p:txBody>
      </p:sp>
      <p:sp>
        <p:nvSpPr>
          <p:cNvPr id="5" name="Fußzeilenplatzhalter 4"/>
          <p:cNvSpPr>
            <a:spLocks noGrp="1"/>
          </p:cNvSpPr>
          <p:nvPr>
            <p:ph type="ftr" sz="quarter" idx="11"/>
          </p:nvPr>
        </p:nvSpPr>
        <p:spPr>
          <a:xfrm>
            <a:off x="1743074" y="6400800"/>
            <a:ext cx="6573341" cy="340568"/>
          </a:xfrm>
        </p:spPr>
        <p:txBody>
          <a:bodyPr/>
          <a:lstStyle/>
          <a:p>
            <a:r>
              <a:rPr lang="en-GB" altLang="de-DE" dirty="0"/>
              <a:t>East Asia Department of the </a:t>
            </a:r>
            <a:r>
              <a:rPr lang="en-GB" altLang="de-DE" dirty="0" err="1"/>
              <a:t>Staatsbibliothek</a:t>
            </a:r>
            <a:r>
              <a:rPr lang="en-GB" altLang="de-DE" dirty="0"/>
              <a:t> </a:t>
            </a:r>
            <a:r>
              <a:rPr lang="en-GB" altLang="de-DE" dirty="0" err="1"/>
              <a:t>zu</a:t>
            </a:r>
            <a:r>
              <a:rPr lang="en-GB" altLang="de-DE" dirty="0"/>
              <a:t> Berlin / </a:t>
            </a:r>
            <a:r>
              <a:rPr lang="de-DE" dirty="0" err="1"/>
              <a:t>Digitisation</a:t>
            </a:r>
            <a:r>
              <a:rPr lang="de-DE" dirty="0"/>
              <a:t> in Berlin </a:t>
            </a:r>
            <a:r>
              <a:rPr lang="de-DE" dirty="0" err="1"/>
              <a:t>and</a:t>
            </a:r>
            <a:r>
              <a:rPr lang="de-DE" dirty="0"/>
              <a:t> Kraków</a:t>
            </a:r>
            <a:endParaRPr lang="de-DE" altLang="de-DE" dirty="0"/>
          </a:p>
        </p:txBody>
      </p:sp>
      <p:sp>
        <p:nvSpPr>
          <p:cNvPr id="6" name="Foliennummernplatzhalter 5"/>
          <p:cNvSpPr>
            <a:spLocks noGrp="1"/>
          </p:cNvSpPr>
          <p:nvPr>
            <p:ph type="sldNum" sz="quarter" idx="12"/>
          </p:nvPr>
        </p:nvSpPr>
        <p:spPr/>
        <p:txBody>
          <a:bodyPr/>
          <a:lstStyle/>
          <a:p>
            <a:r>
              <a:rPr lang="de-DE" altLang="de-DE" smtClean="0"/>
              <a:t>S. </a:t>
            </a:r>
            <a:fld id="{0A0B2560-13A9-478B-8EDA-6F10842C9BEC}" type="slidenum">
              <a:rPr lang="de-DE" altLang="de-DE" smtClean="0"/>
              <a:pPr/>
              <a:t>2</a:t>
            </a:fld>
            <a:endParaRPr lang="de-DE" altLang="de-DE"/>
          </a:p>
        </p:txBody>
      </p:sp>
      <p:pic>
        <p:nvPicPr>
          <p:cNvPr id="7" name="Grafik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4073872"/>
            <a:ext cx="1512575" cy="579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28"/>
          <p:cNvGrpSpPr>
            <a:grpSpLocks/>
          </p:cNvGrpSpPr>
          <p:nvPr/>
        </p:nvGrpSpPr>
        <p:grpSpPr bwMode="auto">
          <a:xfrm>
            <a:off x="6372200" y="1628800"/>
            <a:ext cx="2442529" cy="3300410"/>
            <a:chOff x="1994" y="705"/>
            <a:chExt cx="1158" cy="1656"/>
          </a:xfrm>
        </p:grpSpPr>
        <p:pic>
          <p:nvPicPr>
            <p:cNvPr id="10" name="Picture 12" descr="Bil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0" y="705"/>
              <a:ext cx="1122" cy="1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Box 13"/>
            <p:cNvSpPr txBox="1">
              <a:spLocks noChangeArrowheads="1"/>
            </p:cNvSpPr>
            <p:nvPr/>
          </p:nvSpPr>
          <p:spPr bwMode="auto">
            <a:xfrm>
              <a:off x="1994" y="2036"/>
              <a:ext cx="1056" cy="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22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0000" tIns="46800" rIns="90000" bIns="46800">
              <a:spAutoFit/>
            </a:bodyPr>
            <a:lstStyle>
              <a:lvl1pPr>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algn="ctr" eaLnBrk="0" fontAlgn="base" hangingPunct="0">
                <a:spcBef>
                  <a:spcPct val="0"/>
                </a:spcBef>
                <a:spcAft>
                  <a:spcPct val="0"/>
                </a:spcAft>
                <a:defRPr sz="1400">
                  <a:solidFill>
                    <a:schemeClr val="tx1"/>
                  </a:solidFill>
                  <a:latin typeface="Verdana" pitchFamily="34" charset="0"/>
                </a:defRPr>
              </a:lvl6pPr>
              <a:lvl7pPr marL="2971800" indent="-228600" algn="ctr" eaLnBrk="0" fontAlgn="base" hangingPunct="0">
                <a:spcBef>
                  <a:spcPct val="0"/>
                </a:spcBef>
                <a:spcAft>
                  <a:spcPct val="0"/>
                </a:spcAft>
                <a:defRPr sz="1400">
                  <a:solidFill>
                    <a:schemeClr val="tx1"/>
                  </a:solidFill>
                  <a:latin typeface="Verdana" pitchFamily="34" charset="0"/>
                </a:defRPr>
              </a:lvl7pPr>
              <a:lvl8pPr marL="3429000" indent="-228600" algn="ctr" eaLnBrk="0" fontAlgn="base" hangingPunct="0">
                <a:spcBef>
                  <a:spcPct val="0"/>
                </a:spcBef>
                <a:spcAft>
                  <a:spcPct val="0"/>
                </a:spcAft>
                <a:defRPr sz="1400">
                  <a:solidFill>
                    <a:schemeClr val="tx1"/>
                  </a:solidFill>
                  <a:latin typeface="Verdana" pitchFamily="34" charset="0"/>
                </a:defRPr>
              </a:lvl8pPr>
              <a:lvl9pPr marL="3886200" indent="-228600" algn="ctr" eaLnBrk="0" fontAlgn="base" hangingPunct="0">
                <a:spcBef>
                  <a:spcPct val="0"/>
                </a:spcBef>
                <a:spcAft>
                  <a:spcPct val="0"/>
                </a:spcAft>
                <a:defRPr sz="1400">
                  <a:solidFill>
                    <a:schemeClr val="tx1"/>
                  </a:solidFill>
                  <a:latin typeface="Verdana" pitchFamily="34" charset="0"/>
                </a:defRPr>
              </a:lvl9pPr>
            </a:lstStyle>
            <a:p>
              <a:pPr algn="l"/>
              <a:r>
                <a:rPr lang="en-US" altLang="de-DE" sz="1200" dirty="0">
                  <a:latin typeface="+mn-lt"/>
                </a:rPr>
                <a:t>Great Elector </a:t>
              </a:r>
              <a:r>
                <a:rPr lang="en-US" altLang="de-DE" sz="1200" dirty="0" smtClean="0">
                  <a:latin typeface="+mn-lt"/>
                </a:rPr>
                <a:t>Friedrich Wilhelm (1620-1688), </a:t>
              </a:r>
              <a:r>
                <a:rPr lang="en-US" altLang="de-DE" sz="1200" dirty="0">
                  <a:latin typeface="+mn-lt"/>
                </a:rPr>
                <a:t>1685</a:t>
              </a:r>
            </a:p>
          </p:txBody>
        </p:sp>
      </p:grpSp>
    </p:spTree>
    <p:extLst>
      <p:ext uri="{BB962C8B-B14F-4D97-AF65-F5344CB8AC3E}">
        <p14:creationId xmlns:p14="http://schemas.microsoft.com/office/powerpoint/2010/main" val="368363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1619672" y="377824"/>
            <a:ext cx="7524328" cy="458888"/>
          </a:xfrm>
        </p:spPr>
        <p:txBody>
          <a:bodyPr/>
          <a:lstStyle/>
          <a:p>
            <a:pPr eaLnBrk="1" hangingPunct="1"/>
            <a:r>
              <a:rPr lang="de-DE" dirty="0"/>
              <a:t>SSG 6,25 Digital </a:t>
            </a:r>
            <a:r>
              <a:rPr lang="de-DE" dirty="0" smtClean="0"/>
              <a:t>(</a:t>
            </a:r>
            <a:r>
              <a:rPr lang="de-DE" dirty="0" err="1" smtClean="0"/>
              <a:t>presentation</a:t>
            </a:r>
            <a:r>
              <a:rPr lang="de-DE" dirty="0" smtClean="0"/>
              <a:t> (1)) </a:t>
            </a:r>
            <a:endParaRPr lang="de-DE" altLang="de-DE" dirty="0" smtClean="0"/>
          </a:p>
        </p:txBody>
      </p:sp>
      <p:sp>
        <p:nvSpPr>
          <p:cNvPr id="6147" name="Inhaltsplatzhalter 2"/>
          <p:cNvSpPr>
            <a:spLocks noGrp="1"/>
          </p:cNvSpPr>
          <p:nvPr>
            <p:ph idx="1"/>
          </p:nvPr>
        </p:nvSpPr>
        <p:spPr>
          <a:xfrm>
            <a:off x="1979712" y="1340768"/>
            <a:ext cx="5400600" cy="504056"/>
          </a:xfrm>
        </p:spPr>
        <p:txBody>
          <a:bodyPr/>
          <a:lstStyle/>
          <a:p>
            <a:pPr marL="0" indent="0" eaLnBrk="1" hangingPunct="1">
              <a:buNone/>
            </a:pPr>
            <a:endParaRPr lang="en-US" altLang="de-DE" sz="1400" dirty="0" smtClean="0"/>
          </a:p>
          <a:p>
            <a:pPr marL="0" indent="0" eaLnBrk="1" hangingPunct="1">
              <a:buNone/>
            </a:pPr>
            <a:endParaRPr lang="de-DE" altLang="de-DE" sz="1400" dirty="0" smtClean="0"/>
          </a:p>
          <a:p>
            <a:pPr marL="0" indent="0" eaLnBrk="1" hangingPunct="1">
              <a:buNone/>
            </a:pPr>
            <a:endParaRPr lang="de-DE" altLang="de-DE" sz="1400" dirty="0"/>
          </a:p>
          <a:p>
            <a:pPr marL="0" indent="0" eaLnBrk="1" hangingPunct="1">
              <a:buNone/>
            </a:pPr>
            <a:endParaRPr lang="de-DE" altLang="de-DE" sz="1400" dirty="0" smtClean="0"/>
          </a:p>
        </p:txBody>
      </p:sp>
      <p:sp>
        <p:nvSpPr>
          <p:cNvPr id="6148" name="Datumsplatzhalter 3"/>
          <p:cNvSpPr>
            <a:spLocks noGrp="1"/>
          </p:cNvSpPr>
          <p:nvPr>
            <p:ph type="dt" sz="quarter" idx="10"/>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1600">
                <a:solidFill>
                  <a:srgbClr val="1A2F58"/>
                </a:solidFill>
                <a:latin typeface="Verdana" charset="0"/>
                <a:ea typeface="ＭＳ Ｐゴシック" charset="0"/>
              </a:defRPr>
            </a:lvl1pPr>
            <a:lvl2pPr marL="742950" indent="-285750">
              <a:defRPr sz="1400">
                <a:solidFill>
                  <a:srgbClr val="1A2F58"/>
                </a:solidFill>
                <a:latin typeface="Verdana" charset="0"/>
                <a:ea typeface="ＭＳ Ｐゴシック" charset="0"/>
              </a:defRPr>
            </a:lvl2pPr>
            <a:lvl3pPr marL="1143000">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hangingPunct="0">
              <a:defRPr sz="2000">
                <a:solidFill>
                  <a:schemeClr val="tx1"/>
                </a:solidFill>
                <a:latin typeface="Verdana" charset="0"/>
                <a:ea typeface="ＭＳ Ｐゴシック" charset="0"/>
              </a:defRPr>
            </a:lvl6pPr>
            <a:lvl7pPr eaLnBrk="0" hangingPunct="0">
              <a:defRPr sz="2000">
                <a:solidFill>
                  <a:schemeClr val="tx1"/>
                </a:solidFill>
                <a:latin typeface="Verdana" charset="0"/>
                <a:ea typeface="ＭＳ Ｐゴシック" charset="0"/>
              </a:defRPr>
            </a:lvl7pPr>
            <a:lvl8pPr eaLnBrk="0" hangingPunct="0">
              <a:defRPr sz="2000">
                <a:solidFill>
                  <a:schemeClr val="tx1"/>
                </a:solidFill>
                <a:latin typeface="Verdana" charset="0"/>
                <a:ea typeface="ＭＳ Ｐゴシック" charset="0"/>
              </a:defRPr>
            </a:lvl8pPr>
            <a:lvl9pPr eaLnBrk="0" hangingPunct="0">
              <a:defRPr sz="2000">
                <a:solidFill>
                  <a:schemeClr val="tx1"/>
                </a:solidFill>
                <a:latin typeface="Verdana" charset="0"/>
                <a:ea typeface="ＭＳ Ｐゴシック" charset="0"/>
              </a:defRPr>
            </a:lvl9pPr>
          </a:lstStyle>
          <a:p>
            <a:pPr>
              <a:defRPr/>
            </a:pPr>
            <a:r>
              <a:rPr lang="de-DE" sz="900" dirty="0" smtClean="0"/>
              <a:t>10.09.2015 |</a:t>
            </a:r>
          </a:p>
        </p:txBody>
      </p:sp>
      <p:sp>
        <p:nvSpPr>
          <p:cNvPr id="6150" name="Foliennummernplatzhalter 5"/>
          <p:cNvSpPr>
            <a:spLocks noGrp="1"/>
          </p:cNvSpPr>
          <p:nvPr>
            <p:ph type="sldNum" sz="quarter" idx="12"/>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r>
              <a:rPr lang="de-DE" altLang="de-DE" sz="900">
                <a:solidFill>
                  <a:srgbClr val="1A2F58"/>
                </a:solidFill>
              </a:rPr>
              <a:t>S. </a:t>
            </a:r>
            <a:fld id="{21ACF2E2-8438-4ED5-B257-ACD634C0F544}" type="slidenum">
              <a:rPr lang="de-DE" altLang="de-DE" sz="900">
                <a:solidFill>
                  <a:srgbClr val="1A2F58"/>
                </a:solidFill>
              </a:rPr>
              <a:pPr/>
              <a:t>20</a:t>
            </a:fld>
            <a:endParaRPr lang="de-DE" altLang="de-DE" sz="900">
              <a:solidFill>
                <a:srgbClr val="1A2F58"/>
              </a:solidFill>
            </a:endParaRPr>
          </a:p>
        </p:txBody>
      </p:sp>
      <p:pic>
        <p:nvPicPr>
          <p:cNvPr id="8"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9" y="3799167"/>
            <a:ext cx="1479365" cy="566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Ellipse 3"/>
          <p:cNvSpPr/>
          <p:nvPr/>
        </p:nvSpPr>
        <p:spPr bwMode="auto">
          <a:xfrm>
            <a:off x="1960607" y="2780928"/>
            <a:ext cx="999765" cy="36004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rgbClr val="FF0000"/>
              </a:solidFill>
              <a:effectLst/>
              <a:latin typeface="Verdana" pitchFamily="34" charset="0"/>
            </a:endParaRPr>
          </a:p>
        </p:txBody>
      </p:sp>
      <p:sp>
        <p:nvSpPr>
          <p:cNvPr id="6" name="Ellipse 5"/>
          <p:cNvSpPr/>
          <p:nvPr/>
        </p:nvSpPr>
        <p:spPr bwMode="auto">
          <a:xfrm>
            <a:off x="1619672" y="3717032"/>
            <a:ext cx="914400" cy="91440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Verdana" pitchFamily="34" charset="0"/>
            </a:endParaRPr>
          </a:p>
        </p:txBody>
      </p:sp>
      <p:pic>
        <p:nvPicPr>
          <p:cNvPr id="14" name="Grafik 13"/>
          <p:cNvPicPr/>
          <p:nvPr/>
        </p:nvPicPr>
        <p:blipFill rotWithShape="1">
          <a:blip r:embed="rId4"/>
          <a:srcRect t="11984" r="1650" b="5991"/>
          <a:stretch/>
        </p:blipFill>
        <p:spPr bwMode="auto">
          <a:xfrm>
            <a:off x="1446447" y="890215"/>
            <a:ext cx="5667375" cy="3781425"/>
          </a:xfrm>
          <a:prstGeom prst="rect">
            <a:avLst/>
          </a:prstGeom>
          <a:ln>
            <a:noFill/>
          </a:ln>
          <a:extLst>
            <a:ext uri="{53640926-AAD7-44d8-BBD7-CCE9431645EC}">
              <a14:shadowObscured xmlns:a14="http://schemas.microsoft.com/office/drawing/2010/main" xmlns=""/>
            </a:ext>
          </a:extLst>
        </p:spPr>
      </p:pic>
      <p:pic>
        <p:nvPicPr>
          <p:cNvPr id="16" name="Grafik 15"/>
          <p:cNvPicPr/>
          <p:nvPr/>
        </p:nvPicPr>
        <p:blipFill rotWithShape="1">
          <a:blip r:embed="rId5"/>
          <a:srcRect l="1" t="11984" r="824" b="5991"/>
          <a:stretch/>
        </p:blipFill>
        <p:spPr bwMode="auto">
          <a:xfrm>
            <a:off x="3347864" y="2960948"/>
            <a:ext cx="5715000" cy="3781425"/>
          </a:xfrm>
          <a:prstGeom prst="rect">
            <a:avLst/>
          </a:prstGeom>
          <a:ln>
            <a:noFill/>
          </a:ln>
          <a:extLst>
            <a:ext uri="{53640926-AAD7-44d8-BBD7-CCE9431645EC}">
              <a14:shadowObscured xmlns:a14="http://schemas.microsoft.com/office/drawing/2010/main" xmlns=""/>
            </a:ext>
          </a:extLst>
        </p:spPr>
      </p:pic>
      <p:cxnSp>
        <p:nvCxnSpPr>
          <p:cNvPr id="3" name="Gerade Verbindung 2"/>
          <p:cNvCxnSpPr/>
          <p:nvPr/>
        </p:nvCxnSpPr>
        <p:spPr bwMode="auto">
          <a:xfrm>
            <a:off x="1691680" y="2132856"/>
            <a:ext cx="0" cy="2498576"/>
          </a:xfrm>
          <a:prstGeom prst="line">
            <a:avLst/>
          </a:prstGeom>
          <a:noFill/>
          <a:ln w="28575"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 name="Rechteck 8"/>
          <p:cNvSpPr/>
          <p:nvPr/>
        </p:nvSpPr>
        <p:spPr bwMode="auto">
          <a:xfrm>
            <a:off x="5508104" y="3573016"/>
            <a:ext cx="697260" cy="1728192"/>
          </a:xfrm>
          <a:prstGeom prst="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16560915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1619672" y="377824"/>
            <a:ext cx="7524328" cy="458888"/>
          </a:xfrm>
        </p:spPr>
        <p:txBody>
          <a:bodyPr/>
          <a:lstStyle/>
          <a:p>
            <a:pPr eaLnBrk="1" hangingPunct="1"/>
            <a:r>
              <a:rPr lang="de-DE" dirty="0"/>
              <a:t>SSG 6,25 Digital </a:t>
            </a:r>
            <a:r>
              <a:rPr lang="de-DE" dirty="0" smtClean="0"/>
              <a:t>(</a:t>
            </a:r>
            <a:r>
              <a:rPr lang="de-DE" dirty="0" err="1" smtClean="0"/>
              <a:t>presentation</a:t>
            </a:r>
            <a:r>
              <a:rPr lang="de-DE" dirty="0" smtClean="0"/>
              <a:t> (2)) </a:t>
            </a:r>
            <a:endParaRPr lang="de-DE" altLang="de-DE" dirty="0" smtClean="0"/>
          </a:p>
        </p:txBody>
      </p:sp>
      <p:sp>
        <p:nvSpPr>
          <p:cNvPr id="6147" name="Inhaltsplatzhalter 2"/>
          <p:cNvSpPr>
            <a:spLocks noGrp="1"/>
          </p:cNvSpPr>
          <p:nvPr>
            <p:ph idx="1"/>
          </p:nvPr>
        </p:nvSpPr>
        <p:spPr>
          <a:xfrm>
            <a:off x="1979712" y="1340768"/>
            <a:ext cx="5400600" cy="504056"/>
          </a:xfrm>
        </p:spPr>
        <p:txBody>
          <a:bodyPr/>
          <a:lstStyle/>
          <a:p>
            <a:pPr marL="0" indent="0" eaLnBrk="1" hangingPunct="1">
              <a:buNone/>
            </a:pPr>
            <a:endParaRPr lang="en-US" altLang="de-DE" sz="1400" dirty="0" smtClean="0"/>
          </a:p>
          <a:p>
            <a:pPr marL="0" indent="0" eaLnBrk="1" hangingPunct="1">
              <a:buNone/>
            </a:pPr>
            <a:endParaRPr lang="de-DE" altLang="de-DE" sz="1400" dirty="0" smtClean="0"/>
          </a:p>
          <a:p>
            <a:pPr marL="0" indent="0" eaLnBrk="1" hangingPunct="1">
              <a:buNone/>
            </a:pPr>
            <a:endParaRPr lang="de-DE" altLang="de-DE" sz="1400" dirty="0"/>
          </a:p>
          <a:p>
            <a:pPr marL="0" indent="0" eaLnBrk="1" hangingPunct="1">
              <a:buNone/>
            </a:pPr>
            <a:endParaRPr lang="de-DE" altLang="de-DE" sz="1400" dirty="0" smtClean="0"/>
          </a:p>
        </p:txBody>
      </p:sp>
      <p:sp>
        <p:nvSpPr>
          <p:cNvPr id="6148" name="Datumsplatzhalter 3"/>
          <p:cNvSpPr>
            <a:spLocks noGrp="1"/>
          </p:cNvSpPr>
          <p:nvPr>
            <p:ph type="dt" sz="quarter" idx="10"/>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1600">
                <a:solidFill>
                  <a:srgbClr val="1A2F58"/>
                </a:solidFill>
                <a:latin typeface="Verdana" charset="0"/>
                <a:ea typeface="ＭＳ Ｐゴシック" charset="0"/>
              </a:defRPr>
            </a:lvl1pPr>
            <a:lvl2pPr marL="742950" indent="-285750">
              <a:defRPr sz="1400">
                <a:solidFill>
                  <a:srgbClr val="1A2F58"/>
                </a:solidFill>
                <a:latin typeface="Verdana" charset="0"/>
                <a:ea typeface="ＭＳ Ｐゴシック" charset="0"/>
              </a:defRPr>
            </a:lvl2pPr>
            <a:lvl3pPr marL="1143000">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hangingPunct="0">
              <a:defRPr sz="2000">
                <a:solidFill>
                  <a:schemeClr val="tx1"/>
                </a:solidFill>
                <a:latin typeface="Verdana" charset="0"/>
                <a:ea typeface="ＭＳ Ｐゴシック" charset="0"/>
              </a:defRPr>
            </a:lvl6pPr>
            <a:lvl7pPr eaLnBrk="0" hangingPunct="0">
              <a:defRPr sz="2000">
                <a:solidFill>
                  <a:schemeClr val="tx1"/>
                </a:solidFill>
                <a:latin typeface="Verdana" charset="0"/>
                <a:ea typeface="ＭＳ Ｐゴシック" charset="0"/>
              </a:defRPr>
            </a:lvl7pPr>
            <a:lvl8pPr eaLnBrk="0" hangingPunct="0">
              <a:defRPr sz="2000">
                <a:solidFill>
                  <a:schemeClr val="tx1"/>
                </a:solidFill>
                <a:latin typeface="Verdana" charset="0"/>
                <a:ea typeface="ＭＳ Ｐゴシック" charset="0"/>
              </a:defRPr>
            </a:lvl8pPr>
            <a:lvl9pPr eaLnBrk="0" hangingPunct="0">
              <a:defRPr sz="2000">
                <a:solidFill>
                  <a:schemeClr val="tx1"/>
                </a:solidFill>
                <a:latin typeface="Verdana" charset="0"/>
                <a:ea typeface="ＭＳ Ｐゴシック" charset="0"/>
              </a:defRPr>
            </a:lvl9pPr>
          </a:lstStyle>
          <a:p>
            <a:pPr>
              <a:defRPr/>
            </a:pPr>
            <a:r>
              <a:rPr lang="de-DE" sz="900" dirty="0" smtClean="0"/>
              <a:t>10.09.2015 |</a:t>
            </a:r>
          </a:p>
        </p:txBody>
      </p:sp>
      <p:sp>
        <p:nvSpPr>
          <p:cNvPr id="6150" name="Foliennummernplatzhalter 5"/>
          <p:cNvSpPr>
            <a:spLocks noGrp="1"/>
          </p:cNvSpPr>
          <p:nvPr>
            <p:ph type="sldNum" sz="quarter" idx="12"/>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r>
              <a:rPr lang="de-DE" altLang="de-DE" sz="900">
                <a:solidFill>
                  <a:srgbClr val="1A2F58"/>
                </a:solidFill>
              </a:rPr>
              <a:t>S. </a:t>
            </a:r>
            <a:fld id="{21ACF2E2-8438-4ED5-B257-ACD634C0F544}" type="slidenum">
              <a:rPr lang="de-DE" altLang="de-DE" sz="900">
                <a:solidFill>
                  <a:srgbClr val="1A2F58"/>
                </a:solidFill>
              </a:rPr>
              <a:pPr/>
              <a:t>21</a:t>
            </a:fld>
            <a:endParaRPr lang="de-DE" altLang="de-DE" sz="900">
              <a:solidFill>
                <a:srgbClr val="1A2F58"/>
              </a:solidFill>
            </a:endParaRPr>
          </a:p>
        </p:txBody>
      </p:sp>
      <p:pic>
        <p:nvPicPr>
          <p:cNvPr id="8"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9" y="3799167"/>
            <a:ext cx="1479365" cy="566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Ellipse 3"/>
          <p:cNvSpPr/>
          <p:nvPr/>
        </p:nvSpPr>
        <p:spPr bwMode="auto">
          <a:xfrm>
            <a:off x="1960607" y="2780928"/>
            <a:ext cx="999765" cy="36004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rgbClr val="FF0000"/>
              </a:solidFill>
              <a:effectLst/>
              <a:latin typeface="Verdana" pitchFamily="34" charset="0"/>
            </a:endParaRPr>
          </a:p>
        </p:txBody>
      </p:sp>
      <p:sp>
        <p:nvSpPr>
          <p:cNvPr id="6" name="Ellipse 5"/>
          <p:cNvSpPr/>
          <p:nvPr/>
        </p:nvSpPr>
        <p:spPr bwMode="auto">
          <a:xfrm>
            <a:off x="1619672" y="3717032"/>
            <a:ext cx="914400" cy="91440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Verdana" pitchFamily="34" charset="0"/>
            </a:endParaRPr>
          </a:p>
        </p:txBody>
      </p:sp>
      <p:pic>
        <p:nvPicPr>
          <p:cNvPr id="11" name="Grafik 10"/>
          <p:cNvPicPr/>
          <p:nvPr/>
        </p:nvPicPr>
        <p:blipFill rotWithShape="1">
          <a:blip r:embed="rId4"/>
          <a:srcRect t="11570" r="2311" b="46074"/>
          <a:stretch/>
        </p:blipFill>
        <p:spPr bwMode="auto">
          <a:xfrm>
            <a:off x="2134236" y="4699046"/>
            <a:ext cx="6728223" cy="2132856"/>
          </a:xfrm>
          <a:prstGeom prst="rect">
            <a:avLst/>
          </a:prstGeom>
          <a:ln>
            <a:noFill/>
          </a:ln>
          <a:extLst>
            <a:ext uri="{53640926-AAD7-44d8-BBD7-CCE9431645EC}">
              <a14:shadowObscured xmlns:a14="http://schemas.microsoft.com/office/drawing/2010/main" xmlns=""/>
            </a:ext>
          </a:extLst>
        </p:spPr>
      </p:pic>
      <p:pic>
        <p:nvPicPr>
          <p:cNvPr id="12" name="Grafik 11"/>
          <p:cNvPicPr/>
          <p:nvPr/>
        </p:nvPicPr>
        <p:blipFill rotWithShape="1">
          <a:blip r:embed="rId5"/>
          <a:srcRect l="1" t="11984" r="824" b="5991"/>
          <a:stretch/>
        </p:blipFill>
        <p:spPr bwMode="auto">
          <a:xfrm>
            <a:off x="3429000" y="824855"/>
            <a:ext cx="5715000" cy="3781425"/>
          </a:xfrm>
          <a:prstGeom prst="rect">
            <a:avLst/>
          </a:prstGeom>
          <a:ln>
            <a:noFill/>
          </a:ln>
          <a:extLst>
            <a:ext uri="{53640926-AAD7-44d8-BBD7-CCE9431645EC}">
              <a14:shadowObscured xmlns:a14="http://schemas.microsoft.com/office/drawing/2010/main" xmlns=""/>
            </a:ext>
          </a:extLst>
        </p:spPr>
      </p:pic>
      <p:cxnSp>
        <p:nvCxnSpPr>
          <p:cNvPr id="5" name="Gerade Verbindung mit Pfeil 4"/>
          <p:cNvCxnSpPr/>
          <p:nvPr/>
        </p:nvCxnSpPr>
        <p:spPr bwMode="auto">
          <a:xfrm flipV="1">
            <a:off x="2960372" y="4509120"/>
            <a:ext cx="963556" cy="1256354"/>
          </a:xfrm>
          <a:prstGeom prst="straightConnector1">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2352465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1619672" y="377824"/>
            <a:ext cx="7524328" cy="458888"/>
          </a:xfrm>
        </p:spPr>
        <p:txBody>
          <a:bodyPr/>
          <a:lstStyle/>
          <a:p>
            <a:pPr eaLnBrk="1" hangingPunct="1"/>
            <a:r>
              <a:rPr lang="de-DE" dirty="0"/>
              <a:t>SSG 6,25 Digital </a:t>
            </a:r>
            <a:r>
              <a:rPr lang="de-DE" dirty="0" smtClean="0"/>
              <a:t>(</a:t>
            </a:r>
            <a:r>
              <a:rPr lang="de-DE" dirty="0" err="1" smtClean="0"/>
              <a:t>presentation</a:t>
            </a:r>
            <a:r>
              <a:rPr lang="de-DE" dirty="0" smtClean="0"/>
              <a:t> (3)) </a:t>
            </a:r>
            <a:endParaRPr lang="de-DE" altLang="de-DE" dirty="0" smtClean="0"/>
          </a:p>
        </p:txBody>
      </p:sp>
      <p:sp>
        <p:nvSpPr>
          <p:cNvPr id="6147" name="Inhaltsplatzhalter 2"/>
          <p:cNvSpPr>
            <a:spLocks noGrp="1"/>
          </p:cNvSpPr>
          <p:nvPr>
            <p:ph idx="1"/>
          </p:nvPr>
        </p:nvSpPr>
        <p:spPr>
          <a:xfrm>
            <a:off x="1979712" y="1340768"/>
            <a:ext cx="5400600" cy="504056"/>
          </a:xfrm>
        </p:spPr>
        <p:txBody>
          <a:bodyPr/>
          <a:lstStyle/>
          <a:p>
            <a:pPr marL="0" indent="0" eaLnBrk="1" hangingPunct="1">
              <a:buNone/>
            </a:pPr>
            <a:endParaRPr lang="en-US" altLang="de-DE" sz="1400" dirty="0" smtClean="0"/>
          </a:p>
          <a:p>
            <a:pPr marL="0" indent="0" eaLnBrk="1" hangingPunct="1">
              <a:buNone/>
            </a:pPr>
            <a:endParaRPr lang="de-DE" altLang="de-DE" sz="1400" dirty="0" smtClean="0"/>
          </a:p>
          <a:p>
            <a:pPr marL="0" indent="0" eaLnBrk="1" hangingPunct="1">
              <a:buNone/>
            </a:pPr>
            <a:endParaRPr lang="de-DE" altLang="de-DE" sz="1400" dirty="0"/>
          </a:p>
          <a:p>
            <a:pPr marL="0" indent="0" eaLnBrk="1" hangingPunct="1">
              <a:buNone/>
            </a:pPr>
            <a:endParaRPr lang="de-DE" altLang="de-DE" sz="1400" dirty="0" smtClean="0"/>
          </a:p>
        </p:txBody>
      </p:sp>
      <p:sp>
        <p:nvSpPr>
          <p:cNvPr id="6148" name="Datumsplatzhalter 3"/>
          <p:cNvSpPr>
            <a:spLocks noGrp="1"/>
          </p:cNvSpPr>
          <p:nvPr>
            <p:ph type="dt" sz="quarter" idx="10"/>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1600">
                <a:solidFill>
                  <a:srgbClr val="1A2F58"/>
                </a:solidFill>
                <a:latin typeface="Verdana" charset="0"/>
                <a:ea typeface="ＭＳ Ｐゴシック" charset="0"/>
              </a:defRPr>
            </a:lvl1pPr>
            <a:lvl2pPr marL="742950" indent="-285750">
              <a:defRPr sz="1400">
                <a:solidFill>
                  <a:srgbClr val="1A2F58"/>
                </a:solidFill>
                <a:latin typeface="Verdana" charset="0"/>
                <a:ea typeface="ＭＳ Ｐゴシック" charset="0"/>
              </a:defRPr>
            </a:lvl2pPr>
            <a:lvl3pPr marL="1143000">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hangingPunct="0">
              <a:defRPr sz="2000">
                <a:solidFill>
                  <a:schemeClr val="tx1"/>
                </a:solidFill>
                <a:latin typeface="Verdana" charset="0"/>
                <a:ea typeface="ＭＳ Ｐゴシック" charset="0"/>
              </a:defRPr>
            </a:lvl6pPr>
            <a:lvl7pPr eaLnBrk="0" hangingPunct="0">
              <a:defRPr sz="2000">
                <a:solidFill>
                  <a:schemeClr val="tx1"/>
                </a:solidFill>
                <a:latin typeface="Verdana" charset="0"/>
                <a:ea typeface="ＭＳ Ｐゴシック" charset="0"/>
              </a:defRPr>
            </a:lvl7pPr>
            <a:lvl8pPr eaLnBrk="0" hangingPunct="0">
              <a:defRPr sz="2000">
                <a:solidFill>
                  <a:schemeClr val="tx1"/>
                </a:solidFill>
                <a:latin typeface="Verdana" charset="0"/>
                <a:ea typeface="ＭＳ Ｐゴシック" charset="0"/>
              </a:defRPr>
            </a:lvl8pPr>
            <a:lvl9pPr eaLnBrk="0" hangingPunct="0">
              <a:defRPr sz="2000">
                <a:solidFill>
                  <a:schemeClr val="tx1"/>
                </a:solidFill>
                <a:latin typeface="Verdana" charset="0"/>
                <a:ea typeface="ＭＳ Ｐゴシック" charset="0"/>
              </a:defRPr>
            </a:lvl9pPr>
          </a:lstStyle>
          <a:p>
            <a:pPr>
              <a:defRPr/>
            </a:pPr>
            <a:r>
              <a:rPr lang="de-DE" sz="900" dirty="0" smtClean="0"/>
              <a:t>10.09.2015 |</a:t>
            </a:r>
          </a:p>
        </p:txBody>
      </p:sp>
      <p:sp>
        <p:nvSpPr>
          <p:cNvPr id="6150" name="Foliennummernplatzhalter 5"/>
          <p:cNvSpPr>
            <a:spLocks noGrp="1"/>
          </p:cNvSpPr>
          <p:nvPr>
            <p:ph type="sldNum" sz="quarter" idx="12"/>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r>
              <a:rPr lang="de-DE" altLang="de-DE" sz="900">
                <a:solidFill>
                  <a:srgbClr val="1A2F58"/>
                </a:solidFill>
              </a:rPr>
              <a:t>S. </a:t>
            </a:r>
            <a:fld id="{21ACF2E2-8438-4ED5-B257-ACD634C0F544}" type="slidenum">
              <a:rPr lang="de-DE" altLang="de-DE" sz="900">
                <a:solidFill>
                  <a:srgbClr val="1A2F58"/>
                </a:solidFill>
              </a:rPr>
              <a:pPr/>
              <a:t>22</a:t>
            </a:fld>
            <a:endParaRPr lang="de-DE" altLang="de-DE" sz="900">
              <a:solidFill>
                <a:srgbClr val="1A2F58"/>
              </a:solidFill>
            </a:endParaRPr>
          </a:p>
        </p:txBody>
      </p:sp>
      <p:pic>
        <p:nvPicPr>
          <p:cNvPr id="8"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2" y="3607686"/>
            <a:ext cx="1479365" cy="566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Ellipse 3"/>
          <p:cNvSpPr/>
          <p:nvPr/>
        </p:nvSpPr>
        <p:spPr bwMode="auto">
          <a:xfrm>
            <a:off x="1960607" y="2780928"/>
            <a:ext cx="999765" cy="36004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rgbClr val="FF0000"/>
              </a:solidFill>
              <a:effectLst/>
              <a:latin typeface="Verdana" pitchFamily="34" charset="0"/>
            </a:endParaRPr>
          </a:p>
        </p:txBody>
      </p:sp>
      <p:sp>
        <p:nvSpPr>
          <p:cNvPr id="6" name="Ellipse 5"/>
          <p:cNvSpPr/>
          <p:nvPr/>
        </p:nvSpPr>
        <p:spPr bwMode="auto">
          <a:xfrm>
            <a:off x="1619672" y="3717032"/>
            <a:ext cx="914400" cy="91440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Verdana" pitchFamily="34" charset="0"/>
            </a:endParaRPr>
          </a:p>
        </p:txBody>
      </p:sp>
      <p:pic>
        <p:nvPicPr>
          <p:cNvPr id="13" name="Grafik 12"/>
          <p:cNvPicPr/>
          <p:nvPr/>
        </p:nvPicPr>
        <p:blipFill rotWithShape="1">
          <a:blip r:embed="rId4"/>
          <a:srcRect l="992" t="13430" r="2642" b="6817"/>
          <a:stretch/>
        </p:blipFill>
        <p:spPr bwMode="auto">
          <a:xfrm>
            <a:off x="1475656" y="864433"/>
            <a:ext cx="5553075" cy="3676650"/>
          </a:xfrm>
          <a:prstGeom prst="rect">
            <a:avLst/>
          </a:prstGeom>
          <a:ln>
            <a:noFill/>
          </a:ln>
          <a:extLst>
            <a:ext uri="{53640926-AAD7-44d8-BBD7-CCE9431645EC}">
              <a14:shadowObscured xmlns:a14="http://schemas.microsoft.com/office/drawing/2010/main" xmlns=""/>
            </a:ext>
          </a:extLst>
        </p:spPr>
      </p:pic>
      <p:pic>
        <p:nvPicPr>
          <p:cNvPr id="14" name="Grafik 13"/>
          <p:cNvPicPr/>
          <p:nvPr/>
        </p:nvPicPr>
        <p:blipFill rotWithShape="1">
          <a:blip r:embed="rId5"/>
          <a:srcRect l="1157" t="13016" r="3303" b="23760"/>
          <a:stretch/>
        </p:blipFill>
        <p:spPr bwMode="auto">
          <a:xfrm>
            <a:off x="3491880" y="3943350"/>
            <a:ext cx="5505450" cy="2914650"/>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25734651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1494249" y="116632"/>
            <a:ext cx="7020272" cy="602904"/>
          </a:xfrm>
        </p:spPr>
        <p:txBody>
          <a:bodyPr/>
          <a:lstStyle/>
          <a:p>
            <a:pPr eaLnBrk="1" hangingPunct="1"/>
            <a:r>
              <a:rPr lang="de-DE" sz="1700" dirty="0"/>
              <a:t>SSG </a:t>
            </a:r>
            <a:r>
              <a:rPr lang="de-DE" sz="1700" dirty="0" smtClean="0"/>
              <a:t>6,25 Digital (</a:t>
            </a:r>
            <a:r>
              <a:rPr lang="de-DE" sz="1700" dirty="0" err="1" smtClean="0"/>
              <a:t>highlights</a:t>
            </a:r>
            <a:r>
              <a:rPr lang="de-DE" sz="1700" dirty="0" smtClean="0"/>
              <a:t> (1)) </a:t>
            </a:r>
            <a:endParaRPr lang="de-DE" altLang="de-DE" sz="1700" dirty="0" smtClean="0"/>
          </a:p>
        </p:txBody>
      </p:sp>
      <p:sp>
        <p:nvSpPr>
          <p:cNvPr id="6147" name="Inhaltsplatzhalter 2"/>
          <p:cNvSpPr>
            <a:spLocks noGrp="1"/>
          </p:cNvSpPr>
          <p:nvPr>
            <p:ph idx="1"/>
          </p:nvPr>
        </p:nvSpPr>
        <p:spPr>
          <a:xfrm>
            <a:off x="1835696" y="1196256"/>
            <a:ext cx="6552728" cy="1368648"/>
          </a:xfrm>
        </p:spPr>
        <p:txBody>
          <a:bodyPr/>
          <a:lstStyle/>
          <a:p>
            <a:pPr marL="0" indent="0" eaLnBrk="1" hangingPunct="1">
              <a:buNone/>
            </a:pPr>
            <a:endParaRPr lang="en-US" altLang="de-DE" sz="1400" dirty="0" smtClean="0"/>
          </a:p>
          <a:p>
            <a:pPr marL="0" indent="0" eaLnBrk="1" hangingPunct="1">
              <a:buNone/>
            </a:pPr>
            <a:endParaRPr lang="de-DE" altLang="de-DE" sz="1400" dirty="0" smtClean="0"/>
          </a:p>
          <a:p>
            <a:pPr marL="0" indent="0" eaLnBrk="1" hangingPunct="1">
              <a:buNone/>
            </a:pPr>
            <a:endParaRPr lang="de-DE" altLang="de-DE" sz="1400" dirty="0"/>
          </a:p>
          <a:p>
            <a:pPr marL="0" indent="0" eaLnBrk="1" hangingPunct="1">
              <a:buNone/>
            </a:pPr>
            <a:endParaRPr lang="de-DE" altLang="de-DE" sz="1400" dirty="0" smtClean="0"/>
          </a:p>
        </p:txBody>
      </p:sp>
      <p:sp>
        <p:nvSpPr>
          <p:cNvPr id="6148" name="Datumsplatzhalter 3"/>
          <p:cNvSpPr>
            <a:spLocks noGrp="1"/>
          </p:cNvSpPr>
          <p:nvPr>
            <p:ph type="dt" sz="quarter" idx="10"/>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1600">
                <a:solidFill>
                  <a:srgbClr val="1A2F58"/>
                </a:solidFill>
                <a:latin typeface="Verdana" charset="0"/>
                <a:ea typeface="ＭＳ Ｐゴシック" charset="0"/>
              </a:defRPr>
            </a:lvl1pPr>
            <a:lvl2pPr marL="742950" indent="-285750">
              <a:defRPr sz="1400">
                <a:solidFill>
                  <a:srgbClr val="1A2F58"/>
                </a:solidFill>
                <a:latin typeface="Verdana" charset="0"/>
                <a:ea typeface="ＭＳ Ｐゴシック" charset="0"/>
              </a:defRPr>
            </a:lvl2pPr>
            <a:lvl3pPr marL="1143000">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hangingPunct="0">
              <a:defRPr sz="2000">
                <a:solidFill>
                  <a:schemeClr val="tx1"/>
                </a:solidFill>
                <a:latin typeface="Verdana" charset="0"/>
                <a:ea typeface="ＭＳ Ｐゴシック" charset="0"/>
              </a:defRPr>
            </a:lvl6pPr>
            <a:lvl7pPr eaLnBrk="0" hangingPunct="0">
              <a:defRPr sz="2000">
                <a:solidFill>
                  <a:schemeClr val="tx1"/>
                </a:solidFill>
                <a:latin typeface="Verdana" charset="0"/>
                <a:ea typeface="ＭＳ Ｐゴシック" charset="0"/>
              </a:defRPr>
            </a:lvl7pPr>
            <a:lvl8pPr eaLnBrk="0" hangingPunct="0">
              <a:defRPr sz="2000">
                <a:solidFill>
                  <a:schemeClr val="tx1"/>
                </a:solidFill>
                <a:latin typeface="Verdana" charset="0"/>
                <a:ea typeface="ＭＳ Ｐゴシック" charset="0"/>
              </a:defRPr>
            </a:lvl8pPr>
            <a:lvl9pPr eaLnBrk="0" hangingPunct="0">
              <a:defRPr sz="2000">
                <a:solidFill>
                  <a:schemeClr val="tx1"/>
                </a:solidFill>
                <a:latin typeface="Verdana" charset="0"/>
                <a:ea typeface="ＭＳ Ｐゴシック" charset="0"/>
              </a:defRPr>
            </a:lvl9pPr>
          </a:lstStyle>
          <a:p>
            <a:pPr>
              <a:defRPr/>
            </a:pPr>
            <a:r>
              <a:rPr lang="de-DE" sz="900" dirty="0" smtClean="0"/>
              <a:t>10.09.2015 |</a:t>
            </a:r>
          </a:p>
        </p:txBody>
      </p:sp>
      <p:sp>
        <p:nvSpPr>
          <p:cNvPr id="6150" name="Foliennummernplatzhalter 5"/>
          <p:cNvSpPr>
            <a:spLocks noGrp="1"/>
          </p:cNvSpPr>
          <p:nvPr>
            <p:ph type="sldNum" sz="quarter" idx="12"/>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r>
              <a:rPr lang="de-DE" altLang="de-DE" sz="900">
                <a:solidFill>
                  <a:srgbClr val="1A2F58"/>
                </a:solidFill>
              </a:rPr>
              <a:t>S. </a:t>
            </a:r>
            <a:fld id="{21ACF2E2-8438-4ED5-B257-ACD634C0F544}" type="slidenum">
              <a:rPr lang="de-DE" altLang="de-DE" sz="900">
                <a:solidFill>
                  <a:srgbClr val="1A2F58"/>
                </a:solidFill>
              </a:rPr>
              <a:pPr/>
              <a:t>23</a:t>
            </a:fld>
            <a:endParaRPr lang="de-DE" altLang="de-DE" sz="900">
              <a:solidFill>
                <a:srgbClr val="1A2F58"/>
              </a:solidFill>
            </a:endParaRPr>
          </a:p>
        </p:txBody>
      </p:sp>
      <p:pic>
        <p:nvPicPr>
          <p:cNvPr id="8"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9" y="3799167"/>
            <a:ext cx="1479365" cy="566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Grafik 9"/>
          <p:cNvPicPr/>
          <p:nvPr/>
        </p:nvPicPr>
        <p:blipFill rotWithShape="1">
          <a:blip r:embed="rId4"/>
          <a:srcRect l="4772" t="30020" r="2661" b="7554"/>
          <a:stretch/>
        </p:blipFill>
        <p:spPr bwMode="auto">
          <a:xfrm>
            <a:off x="1459089" y="598782"/>
            <a:ext cx="7001343" cy="3982346"/>
          </a:xfrm>
          <a:prstGeom prst="rect">
            <a:avLst/>
          </a:prstGeom>
          <a:ln>
            <a:noFill/>
          </a:ln>
          <a:extLst>
            <a:ext uri="{53640926-AAD7-44d8-BBD7-CCE9431645EC}">
              <a14:shadowObscured xmlns:a14="http://schemas.microsoft.com/office/drawing/2010/main" xmlns=""/>
            </a:ext>
          </a:extLst>
        </p:spPr>
      </p:pic>
      <p:pic>
        <p:nvPicPr>
          <p:cNvPr id="11" name="Grafik 10"/>
          <p:cNvPicPr/>
          <p:nvPr/>
        </p:nvPicPr>
        <p:blipFill rotWithShape="1">
          <a:blip r:embed="rId5"/>
          <a:srcRect l="3141" t="13223" r="7435" b="6611"/>
          <a:stretch/>
        </p:blipFill>
        <p:spPr bwMode="auto">
          <a:xfrm>
            <a:off x="2339752" y="1412776"/>
            <a:ext cx="6058767" cy="5639916"/>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6107979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1494249" y="116632"/>
            <a:ext cx="7020272" cy="602904"/>
          </a:xfrm>
        </p:spPr>
        <p:txBody>
          <a:bodyPr/>
          <a:lstStyle/>
          <a:p>
            <a:pPr eaLnBrk="1" hangingPunct="1"/>
            <a:r>
              <a:rPr lang="de-DE" sz="1700" dirty="0"/>
              <a:t>SSG </a:t>
            </a:r>
            <a:r>
              <a:rPr lang="de-DE" sz="1700" dirty="0" smtClean="0"/>
              <a:t>6,25 Digital (</a:t>
            </a:r>
            <a:r>
              <a:rPr lang="de-DE" sz="1700" dirty="0" err="1" smtClean="0"/>
              <a:t>highlights</a:t>
            </a:r>
            <a:r>
              <a:rPr lang="de-DE" sz="1700" dirty="0" smtClean="0"/>
              <a:t> 2) </a:t>
            </a:r>
            <a:endParaRPr lang="de-DE" altLang="de-DE" sz="1700" dirty="0" smtClean="0"/>
          </a:p>
        </p:txBody>
      </p:sp>
      <p:sp>
        <p:nvSpPr>
          <p:cNvPr id="6147" name="Inhaltsplatzhalter 2"/>
          <p:cNvSpPr>
            <a:spLocks noGrp="1"/>
          </p:cNvSpPr>
          <p:nvPr>
            <p:ph idx="1"/>
          </p:nvPr>
        </p:nvSpPr>
        <p:spPr>
          <a:xfrm>
            <a:off x="1835696" y="1196256"/>
            <a:ext cx="6552728" cy="1368648"/>
          </a:xfrm>
        </p:spPr>
        <p:txBody>
          <a:bodyPr/>
          <a:lstStyle/>
          <a:p>
            <a:pPr marL="0" indent="0" eaLnBrk="1" hangingPunct="1">
              <a:buNone/>
            </a:pPr>
            <a:endParaRPr lang="en-US" altLang="de-DE" sz="1400" dirty="0" smtClean="0"/>
          </a:p>
          <a:p>
            <a:pPr marL="0" indent="0" eaLnBrk="1" hangingPunct="1">
              <a:buNone/>
            </a:pPr>
            <a:endParaRPr lang="de-DE" altLang="de-DE" sz="1400" dirty="0" smtClean="0"/>
          </a:p>
          <a:p>
            <a:pPr marL="0" indent="0" eaLnBrk="1" hangingPunct="1">
              <a:buNone/>
            </a:pPr>
            <a:endParaRPr lang="de-DE" altLang="de-DE" sz="1400" dirty="0"/>
          </a:p>
          <a:p>
            <a:pPr marL="0" indent="0" eaLnBrk="1" hangingPunct="1">
              <a:buNone/>
            </a:pPr>
            <a:endParaRPr lang="de-DE" altLang="de-DE" sz="1400" dirty="0" smtClean="0"/>
          </a:p>
        </p:txBody>
      </p:sp>
      <p:sp>
        <p:nvSpPr>
          <p:cNvPr id="6148" name="Datumsplatzhalter 3"/>
          <p:cNvSpPr>
            <a:spLocks noGrp="1"/>
          </p:cNvSpPr>
          <p:nvPr>
            <p:ph type="dt" sz="quarter" idx="10"/>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1600">
                <a:solidFill>
                  <a:srgbClr val="1A2F58"/>
                </a:solidFill>
                <a:latin typeface="Verdana" charset="0"/>
                <a:ea typeface="ＭＳ Ｐゴシック" charset="0"/>
              </a:defRPr>
            </a:lvl1pPr>
            <a:lvl2pPr marL="742950" indent="-285750">
              <a:defRPr sz="1400">
                <a:solidFill>
                  <a:srgbClr val="1A2F58"/>
                </a:solidFill>
                <a:latin typeface="Verdana" charset="0"/>
                <a:ea typeface="ＭＳ Ｐゴシック" charset="0"/>
              </a:defRPr>
            </a:lvl2pPr>
            <a:lvl3pPr marL="1143000">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hangingPunct="0">
              <a:defRPr sz="2000">
                <a:solidFill>
                  <a:schemeClr val="tx1"/>
                </a:solidFill>
                <a:latin typeface="Verdana" charset="0"/>
                <a:ea typeface="ＭＳ Ｐゴシック" charset="0"/>
              </a:defRPr>
            </a:lvl6pPr>
            <a:lvl7pPr eaLnBrk="0" hangingPunct="0">
              <a:defRPr sz="2000">
                <a:solidFill>
                  <a:schemeClr val="tx1"/>
                </a:solidFill>
                <a:latin typeface="Verdana" charset="0"/>
                <a:ea typeface="ＭＳ Ｐゴシック" charset="0"/>
              </a:defRPr>
            </a:lvl7pPr>
            <a:lvl8pPr eaLnBrk="0" hangingPunct="0">
              <a:defRPr sz="2000">
                <a:solidFill>
                  <a:schemeClr val="tx1"/>
                </a:solidFill>
                <a:latin typeface="Verdana" charset="0"/>
                <a:ea typeface="ＭＳ Ｐゴシック" charset="0"/>
              </a:defRPr>
            </a:lvl8pPr>
            <a:lvl9pPr eaLnBrk="0" hangingPunct="0">
              <a:defRPr sz="2000">
                <a:solidFill>
                  <a:schemeClr val="tx1"/>
                </a:solidFill>
                <a:latin typeface="Verdana" charset="0"/>
                <a:ea typeface="ＭＳ Ｐゴシック" charset="0"/>
              </a:defRPr>
            </a:lvl9pPr>
          </a:lstStyle>
          <a:p>
            <a:pPr>
              <a:defRPr/>
            </a:pPr>
            <a:r>
              <a:rPr lang="de-DE" sz="900" dirty="0" smtClean="0"/>
              <a:t>10.09.2015 |</a:t>
            </a:r>
          </a:p>
        </p:txBody>
      </p:sp>
      <p:sp>
        <p:nvSpPr>
          <p:cNvPr id="6150" name="Foliennummernplatzhalter 5"/>
          <p:cNvSpPr>
            <a:spLocks noGrp="1"/>
          </p:cNvSpPr>
          <p:nvPr>
            <p:ph type="sldNum" sz="quarter" idx="12"/>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r>
              <a:rPr lang="de-DE" altLang="de-DE" sz="900">
                <a:solidFill>
                  <a:srgbClr val="1A2F58"/>
                </a:solidFill>
              </a:rPr>
              <a:t>S. </a:t>
            </a:r>
            <a:fld id="{21ACF2E2-8438-4ED5-B257-ACD634C0F544}" type="slidenum">
              <a:rPr lang="de-DE" altLang="de-DE" sz="900">
                <a:solidFill>
                  <a:srgbClr val="1A2F58"/>
                </a:solidFill>
              </a:rPr>
              <a:pPr/>
              <a:t>24</a:t>
            </a:fld>
            <a:endParaRPr lang="de-DE" altLang="de-DE" sz="900">
              <a:solidFill>
                <a:srgbClr val="1A2F58"/>
              </a:solidFill>
            </a:endParaRPr>
          </a:p>
        </p:txBody>
      </p:sp>
      <p:pic>
        <p:nvPicPr>
          <p:cNvPr id="8"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9" y="3799167"/>
            <a:ext cx="1479365" cy="566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Grafik 8"/>
          <p:cNvPicPr/>
          <p:nvPr/>
        </p:nvPicPr>
        <p:blipFill rotWithShape="1">
          <a:blip r:embed="rId4"/>
          <a:srcRect l="5951" t="40289" r="3138" b="23347"/>
          <a:stretch/>
        </p:blipFill>
        <p:spPr bwMode="auto">
          <a:xfrm>
            <a:off x="1475656" y="692696"/>
            <a:ext cx="6624736" cy="3024336"/>
          </a:xfrm>
          <a:prstGeom prst="rect">
            <a:avLst/>
          </a:prstGeom>
          <a:ln>
            <a:noFill/>
          </a:ln>
          <a:extLst>
            <a:ext uri="{53640926-AAD7-44d8-BBD7-CCE9431645EC}">
              <a14:shadowObscured xmlns:a14="http://schemas.microsoft.com/office/drawing/2010/main" xmlns=""/>
            </a:ext>
          </a:extLst>
        </p:spPr>
      </p:pic>
      <p:pic>
        <p:nvPicPr>
          <p:cNvPr id="12" name="Grafik 11"/>
          <p:cNvPicPr/>
          <p:nvPr/>
        </p:nvPicPr>
        <p:blipFill rotWithShape="1">
          <a:blip r:embed="rId5"/>
          <a:srcRect t="12810" r="2642" b="6405"/>
          <a:stretch/>
        </p:blipFill>
        <p:spPr bwMode="auto">
          <a:xfrm>
            <a:off x="2627784" y="1484784"/>
            <a:ext cx="6516216" cy="5328592"/>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9871753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1494249" y="116632"/>
            <a:ext cx="7020272" cy="602904"/>
          </a:xfrm>
        </p:spPr>
        <p:txBody>
          <a:bodyPr/>
          <a:lstStyle/>
          <a:p>
            <a:pPr eaLnBrk="1" hangingPunct="1"/>
            <a:r>
              <a:rPr lang="de-DE" sz="1700" dirty="0"/>
              <a:t>SSG </a:t>
            </a:r>
            <a:r>
              <a:rPr lang="de-DE" sz="1700" dirty="0" smtClean="0"/>
              <a:t>6,25 Digital (</a:t>
            </a:r>
            <a:r>
              <a:rPr lang="de-DE" sz="1700" dirty="0" err="1" smtClean="0"/>
              <a:t>highlights</a:t>
            </a:r>
            <a:r>
              <a:rPr lang="de-DE" sz="1700" dirty="0" smtClean="0"/>
              <a:t> 3) </a:t>
            </a:r>
            <a:endParaRPr lang="de-DE" altLang="de-DE" sz="1700" dirty="0" smtClean="0"/>
          </a:p>
        </p:txBody>
      </p:sp>
      <p:sp>
        <p:nvSpPr>
          <p:cNvPr id="6147" name="Inhaltsplatzhalter 2"/>
          <p:cNvSpPr>
            <a:spLocks noGrp="1"/>
          </p:cNvSpPr>
          <p:nvPr>
            <p:ph idx="1"/>
          </p:nvPr>
        </p:nvSpPr>
        <p:spPr>
          <a:xfrm>
            <a:off x="1835696" y="1196256"/>
            <a:ext cx="6552728" cy="1368648"/>
          </a:xfrm>
        </p:spPr>
        <p:txBody>
          <a:bodyPr/>
          <a:lstStyle/>
          <a:p>
            <a:pPr marL="0" indent="0" eaLnBrk="1" hangingPunct="1">
              <a:buNone/>
            </a:pPr>
            <a:endParaRPr lang="en-US" altLang="de-DE" sz="1400" dirty="0" smtClean="0"/>
          </a:p>
          <a:p>
            <a:pPr marL="0" indent="0" eaLnBrk="1" hangingPunct="1">
              <a:buNone/>
            </a:pPr>
            <a:endParaRPr lang="de-DE" altLang="de-DE" sz="1400" dirty="0" smtClean="0"/>
          </a:p>
          <a:p>
            <a:pPr marL="0" indent="0" eaLnBrk="1" hangingPunct="1">
              <a:buNone/>
            </a:pPr>
            <a:endParaRPr lang="de-DE" altLang="de-DE" sz="1400" dirty="0"/>
          </a:p>
          <a:p>
            <a:pPr marL="0" indent="0" eaLnBrk="1" hangingPunct="1">
              <a:buNone/>
            </a:pPr>
            <a:endParaRPr lang="de-DE" altLang="de-DE" sz="1400" dirty="0" smtClean="0"/>
          </a:p>
        </p:txBody>
      </p:sp>
      <p:sp>
        <p:nvSpPr>
          <p:cNvPr id="6148" name="Datumsplatzhalter 3"/>
          <p:cNvSpPr>
            <a:spLocks noGrp="1"/>
          </p:cNvSpPr>
          <p:nvPr>
            <p:ph type="dt" sz="quarter" idx="10"/>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1600">
                <a:solidFill>
                  <a:srgbClr val="1A2F58"/>
                </a:solidFill>
                <a:latin typeface="Verdana" charset="0"/>
                <a:ea typeface="ＭＳ Ｐゴシック" charset="0"/>
              </a:defRPr>
            </a:lvl1pPr>
            <a:lvl2pPr marL="742950" indent="-285750">
              <a:defRPr sz="1400">
                <a:solidFill>
                  <a:srgbClr val="1A2F58"/>
                </a:solidFill>
                <a:latin typeface="Verdana" charset="0"/>
                <a:ea typeface="ＭＳ Ｐゴシック" charset="0"/>
              </a:defRPr>
            </a:lvl2pPr>
            <a:lvl3pPr marL="1143000">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hangingPunct="0">
              <a:defRPr sz="2000">
                <a:solidFill>
                  <a:schemeClr val="tx1"/>
                </a:solidFill>
                <a:latin typeface="Verdana" charset="0"/>
                <a:ea typeface="ＭＳ Ｐゴシック" charset="0"/>
              </a:defRPr>
            </a:lvl6pPr>
            <a:lvl7pPr eaLnBrk="0" hangingPunct="0">
              <a:defRPr sz="2000">
                <a:solidFill>
                  <a:schemeClr val="tx1"/>
                </a:solidFill>
                <a:latin typeface="Verdana" charset="0"/>
                <a:ea typeface="ＭＳ Ｐゴシック" charset="0"/>
              </a:defRPr>
            </a:lvl7pPr>
            <a:lvl8pPr eaLnBrk="0" hangingPunct="0">
              <a:defRPr sz="2000">
                <a:solidFill>
                  <a:schemeClr val="tx1"/>
                </a:solidFill>
                <a:latin typeface="Verdana" charset="0"/>
                <a:ea typeface="ＭＳ Ｐゴシック" charset="0"/>
              </a:defRPr>
            </a:lvl8pPr>
            <a:lvl9pPr eaLnBrk="0" hangingPunct="0">
              <a:defRPr sz="2000">
                <a:solidFill>
                  <a:schemeClr val="tx1"/>
                </a:solidFill>
                <a:latin typeface="Verdana" charset="0"/>
                <a:ea typeface="ＭＳ Ｐゴシック" charset="0"/>
              </a:defRPr>
            </a:lvl9pPr>
          </a:lstStyle>
          <a:p>
            <a:pPr>
              <a:defRPr/>
            </a:pPr>
            <a:r>
              <a:rPr lang="de-DE" sz="900" dirty="0" smtClean="0"/>
              <a:t>10.09.2015 |</a:t>
            </a:r>
          </a:p>
        </p:txBody>
      </p:sp>
      <p:sp>
        <p:nvSpPr>
          <p:cNvPr id="6150" name="Foliennummernplatzhalter 5"/>
          <p:cNvSpPr>
            <a:spLocks noGrp="1"/>
          </p:cNvSpPr>
          <p:nvPr>
            <p:ph type="sldNum" sz="quarter" idx="12"/>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r>
              <a:rPr lang="de-DE" altLang="de-DE" sz="900">
                <a:solidFill>
                  <a:srgbClr val="1A2F58"/>
                </a:solidFill>
              </a:rPr>
              <a:t>S. </a:t>
            </a:r>
            <a:fld id="{21ACF2E2-8438-4ED5-B257-ACD634C0F544}" type="slidenum">
              <a:rPr lang="de-DE" altLang="de-DE" sz="900">
                <a:solidFill>
                  <a:srgbClr val="1A2F58"/>
                </a:solidFill>
              </a:rPr>
              <a:pPr/>
              <a:t>25</a:t>
            </a:fld>
            <a:endParaRPr lang="de-DE" altLang="de-DE" sz="900">
              <a:solidFill>
                <a:srgbClr val="1A2F58"/>
              </a:solidFill>
            </a:endParaRPr>
          </a:p>
        </p:txBody>
      </p:sp>
      <p:pic>
        <p:nvPicPr>
          <p:cNvPr id="8"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9" y="3799167"/>
            <a:ext cx="1479365" cy="566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Grafik 9"/>
          <p:cNvPicPr/>
          <p:nvPr/>
        </p:nvPicPr>
        <p:blipFill rotWithShape="1">
          <a:blip r:embed="rId4"/>
          <a:srcRect l="22510" t="48553" r="2973" b="23347"/>
          <a:stretch/>
        </p:blipFill>
        <p:spPr bwMode="auto">
          <a:xfrm>
            <a:off x="1371600" y="620688"/>
            <a:ext cx="8713932" cy="2628900"/>
          </a:xfrm>
          <a:prstGeom prst="rect">
            <a:avLst/>
          </a:prstGeom>
          <a:ln>
            <a:noFill/>
          </a:ln>
          <a:extLst>
            <a:ext uri="{53640926-AAD7-44d8-BBD7-CCE9431645EC}">
              <a14:shadowObscured xmlns:a14="http://schemas.microsoft.com/office/drawing/2010/main" xmlns=""/>
            </a:ext>
          </a:extLst>
        </p:spPr>
      </p:pic>
      <p:pic>
        <p:nvPicPr>
          <p:cNvPr id="9" name="Grafik 8"/>
          <p:cNvPicPr/>
          <p:nvPr/>
        </p:nvPicPr>
        <p:blipFill rotWithShape="1">
          <a:blip r:embed="rId5"/>
          <a:srcRect l="4298" t="12396" r="2973" b="10744"/>
          <a:stretch/>
        </p:blipFill>
        <p:spPr bwMode="auto">
          <a:xfrm>
            <a:off x="2339752" y="1700808"/>
            <a:ext cx="6624736" cy="5157192"/>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2622372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1619672" y="377824"/>
            <a:ext cx="7524328" cy="458888"/>
          </a:xfrm>
        </p:spPr>
        <p:txBody>
          <a:bodyPr/>
          <a:lstStyle/>
          <a:p>
            <a:pPr eaLnBrk="1" hangingPunct="1"/>
            <a:r>
              <a:rPr lang="de-DE" sz="2400" dirty="0"/>
              <a:t>Berlin-Kraków Project  </a:t>
            </a:r>
            <a:r>
              <a:rPr lang="en-US" b="1" dirty="0"/>
              <a:t/>
            </a:r>
            <a:br>
              <a:rPr lang="en-US" b="1" dirty="0"/>
            </a:br>
            <a:r>
              <a:rPr lang="en-US" b="1" dirty="0" smtClean="0"/>
              <a:t/>
            </a:r>
            <a:br>
              <a:rPr lang="en-US" b="1" dirty="0" smtClean="0"/>
            </a:br>
            <a:r>
              <a:rPr lang="en-US" b="1" dirty="0"/>
              <a:t/>
            </a:r>
            <a:br>
              <a:rPr lang="en-US" b="1" dirty="0"/>
            </a:br>
            <a:r>
              <a:rPr lang="en-US" b="1" dirty="0" smtClean="0"/>
              <a:t>-</a:t>
            </a:r>
            <a:r>
              <a:rPr lang="en-US" dirty="0" smtClean="0"/>
              <a:t>Supported </a:t>
            </a:r>
            <a:r>
              <a:rPr lang="en-US" dirty="0"/>
              <a:t>by a grant allotted by the Commissary for Culture and Media (BKM) of the German Federal Government and the cooperation with the </a:t>
            </a:r>
            <a:r>
              <a:rPr lang="en-US" dirty="0" err="1"/>
              <a:t>Biblioteka</a:t>
            </a:r>
            <a:r>
              <a:rPr lang="en-US" dirty="0"/>
              <a:t> </a:t>
            </a:r>
            <a:r>
              <a:rPr lang="en-US" dirty="0" err="1"/>
              <a:t>Jagiellońska</a:t>
            </a:r>
            <a:r>
              <a:rPr lang="en-US" dirty="0"/>
              <a:t> in </a:t>
            </a:r>
            <a:r>
              <a:rPr lang="en-US" dirty="0" err="1" smtClean="0"/>
              <a:t>Krak</a:t>
            </a:r>
            <a:r>
              <a:rPr lang="de-DE" dirty="0"/>
              <a:t>ó</a:t>
            </a:r>
            <a:r>
              <a:rPr lang="en-US" dirty="0" smtClean="0"/>
              <a:t>w</a:t>
            </a:r>
            <a:r>
              <a:rPr lang="en-US" dirty="0"/>
              <a:t>, Poland, enabled the Berlin State Library to take first steps towards a virtual reconstruction of the old East Asia Collection of the Prussian State Library.</a:t>
            </a:r>
            <a:br>
              <a:rPr lang="en-US" dirty="0"/>
            </a:br>
            <a:r>
              <a:rPr lang="en-US" dirty="0" smtClean="0"/>
              <a:t>-</a:t>
            </a:r>
            <a:r>
              <a:rPr lang="en-US" b="1" dirty="0" smtClean="0"/>
              <a:t>2013</a:t>
            </a:r>
            <a:r>
              <a:rPr lang="en-US" dirty="0" smtClean="0"/>
              <a:t> </a:t>
            </a:r>
            <a:r>
              <a:rPr lang="en-US" dirty="0"/>
              <a:t>- </a:t>
            </a:r>
            <a:r>
              <a:rPr lang="en-US" b="1" dirty="0" err="1"/>
              <a:t>Digitisation</a:t>
            </a:r>
            <a:r>
              <a:rPr lang="en-US" dirty="0"/>
              <a:t> of East Asian </a:t>
            </a:r>
            <a:r>
              <a:rPr lang="en-US" dirty="0" err="1"/>
              <a:t>Berlinka</a:t>
            </a:r>
            <a:r>
              <a:rPr lang="en-US" b="1" dirty="0"/>
              <a:t> started and completed</a:t>
            </a:r>
            <a:r>
              <a:rPr lang="en-US" dirty="0"/>
              <a:t>. </a:t>
            </a:r>
            <a:r>
              <a:rPr lang="en-US" dirty="0" smtClean="0"/>
              <a:t>(Pilot project of the SBB and </a:t>
            </a:r>
            <a:r>
              <a:rPr lang="en-US" dirty="0"/>
              <a:t>the </a:t>
            </a:r>
            <a:r>
              <a:rPr lang="en-US" dirty="0" err="1"/>
              <a:t>Biblioteka</a:t>
            </a:r>
            <a:r>
              <a:rPr lang="en-US" dirty="0"/>
              <a:t> </a:t>
            </a:r>
            <a:r>
              <a:rPr lang="en-US" dirty="0" err="1" smtClean="0"/>
              <a:t>Jagiellońska</a:t>
            </a:r>
            <a:r>
              <a:rPr lang="en-US" dirty="0" smtClean="0"/>
              <a:t>)</a:t>
            </a:r>
            <a:br>
              <a:rPr lang="en-US" dirty="0" smtClean="0"/>
            </a:br>
            <a:r>
              <a:rPr lang="en-US" dirty="0" smtClean="0"/>
              <a:t>-</a:t>
            </a:r>
            <a:r>
              <a:rPr lang="de-DE" altLang="de-DE" dirty="0" err="1" smtClean="0"/>
              <a:t>the</a:t>
            </a:r>
            <a:r>
              <a:rPr lang="de-DE" altLang="de-DE" dirty="0" smtClean="0"/>
              <a:t> </a:t>
            </a:r>
            <a:r>
              <a:rPr lang="de-DE" altLang="de-DE" dirty="0" err="1"/>
              <a:t>old</a:t>
            </a:r>
            <a:r>
              <a:rPr lang="de-DE" altLang="de-DE" dirty="0"/>
              <a:t> </a:t>
            </a:r>
            <a:r>
              <a:rPr lang="de-DE" altLang="de-DE" dirty="0" err="1"/>
              <a:t>collection</a:t>
            </a:r>
            <a:r>
              <a:rPr lang="de-DE" altLang="de-DE" dirty="0"/>
              <a:t> was </a:t>
            </a:r>
            <a:r>
              <a:rPr lang="de-DE" altLang="de-DE" dirty="0" err="1"/>
              <a:t>digitized</a:t>
            </a:r>
            <a:r>
              <a:rPr lang="de-DE" altLang="de-DE" dirty="0"/>
              <a:t> </a:t>
            </a:r>
            <a:r>
              <a:rPr lang="de-DE" altLang="de-DE" dirty="0" err="1"/>
              <a:t>almost</a:t>
            </a:r>
            <a:r>
              <a:rPr lang="de-DE" altLang="de-DE" dirty="0"/>
              <a:t> in </a:t>
            </a:r>
            <a:r>
              <a:rPr lang="de-DE" altLang="de-DE" dirty="0" err="1"/>
              <a:t>its</a:t>
            </a:r>
            <a:r>
              <a:rPr lang="de-DE" altLang="de-DE" dirty="0"/>
              <a:t> </a:t>
            </a:r>
            <a:r>
              <a:rPr lang="de-DE" altLang="de-DE" dirty="0" err="1"/>
              <a:t>entirety</a:t>
            </a:r>
            <a:r>
              <a:rPr lang="en-US" dirty="0" smtClean="0"/>
              <a:t/>
            </a:r>
            <a:br>
              <a:rPr lang="en-US" dirty="0" smtClean="0"/>
            </a:br>
            <a:r>
              <a:rPr lang="de-DE" altLang="de-DE" dirty="0"/>
              <a:t>-</a:t>
            </a:r>
            <a:r>
              <a:rPr lang="de-DE" altLang="de-DE" dirty="0" err="1"/>
              <a:t>the</a:t>
            </a:r>
            <a:r>
              <a:rPr lang="de-DE" altLang="de-DE" dirty="0"/>
              <a:t> </a:t>
            </a:r>
            <a:r>
              <a:rPr lang="de-DE" altLang="de-DE" dirty="0" err="1"/>
              <a:t>titles</a:t>
            </a:r>
            <a:r>
              <a:rPr lang="de-DE" altLang="de-DE" dirty="0"/>
              <a:t> will </a:t>
            </a:r>
            <a:r>
              <a:rPr lang="de-DE" altLang="de-DE" dirty="0" err="1"/>
              <a:t>be</a:t>
            </a:r>
            <a:r>
              <a:rPr lang="de-DE" altLang="de-DE" dirty="0"/>
              <a:t> </a:t>
            </a:r>
            <a:r>
              <a:rPr lang="de-DE" altLang="de-DE" dirty="0" err="1"/>
              <a:t>presented</a:t>
            </a:r>
            <a:r>
              <a:rPr lang="de-DE" altLang="de-DE" dirty="0"/>
              <a:t> in </a:t>
            </a:r>
            <a:r>
              <a:rPr lang="de-DE" altLang="de-DE" dirty="0" err="1"/>
              <a:t>the</a:t>
            </a:r>
            <a:r>
              <a:rPr lang="de-DE" altLang="de-DE" dirty="0"/>
              <a:t> Digital Collections </a:t>
            </a:r>
            <a:r>
              <a:rPr lang="de-DE" altLang="de-DE" dirty="0" err="1"/>
              <a:t>of</a:t>
            </a:r>
            <a:r>
              <a:rPr lang="de-DE" altLang="de-DE" dirty="0"/>
              <a:t> </a:t>
            </a:r>
            <a:r>
              <a:rPr lang="de-DE" altLang="de-DE" dirty="0" err="1"/>
              <a:t>the</a:t>
            </a:r>
            <a:r>
              <a:rPr lang="de-DE" altLang="de-DE" dirty="0"/>
              <a:t> State </a:t>
            </a:r>
            <a:r>
              <a:rPr lang="de-DE" altLang="de-DE" dirty="0" err="1"/>
              <a:t>library</a:t>
            </a:r>
            <a:r>
              <a:rPr lang="de-DE" altLang="de-DE" dirty="0"/>
              <a:t/>
            </a:r>
            <a:br>
              <a:rPr lang="de-DE" altLang="de-DE" dirty="0"/>
            </a:br>
            <a:r>
              <a:rPr lang="de-DE" altLang="de-DE" dirty="0" smtClean="0"/>
              <a:t>-u</a:t>
            </a:r>
            <a:r>
              <a:rPr lang="en-US" dirty="0" err="1" smtClean="0"/>
              <a:t>ntil</a:t>
            </a:r>
            <a:r>
              <a:rPr lang="en-US" dirty="0" smtClean="0"/>
              <a:t> </a:t>
            </a:r>
            <a:r>
              <a:rPr lang="en-US" dirty="0"/>
              <a:t>now cataloguing </a:t>
            </a:r>
            <a:r>
              <a:rPr lang="en-US" dirty="0" smtClean="0"/>
              <a:t>ongoing</a:t>
            </a:r>
            <a:endParaRPr lang="en-US" dirty="0"/>
          </a:p>
        </p:txBody>
      </p:sp>
      <p:sp>
        <p:nvSpPr>
          <p:cNvPr id="6147" name="Inhaltsplatzhalter 2"/>
          <p:cNvSpPr>
            <a:spLocks noGrp="1"/>
          </p:cNvSpPr>
          <p:nvPr>
            <p:ph idx="1"/>
          </p:nvPr>
        </p:nvSpPr>
        <p:spPr>
          <a:xfrm>
            <a:off x="1979712" y="1340768"/>
            <a:ext cx="5400600" cy="504056"/>
          </a:xfrm>
        </p:spPr>
        <p:txBody>
          <a:bodyPr/>
          <a:lstStyle/>
          <a:p>
            <a:pPr marL="0" indent="0" eaLnBrk="1" hangingPunct="1">
              <a:buNone/>
            </a:pPr>
            <a:endParaRPr lang="en-US" altLang="de-DE" sz="1400" dirty="0" smtClean="0"/>
          </a:p>
          <a:p>
            <a:pPr marL="0" indent="0" eaLnBrk="1" hangingPunct="1">
              <a:buNone/>
            </a:pPr>
            <a:endParaRPr lang="de-DE" altLang="de-DE" sz="1400" dirty="0" smtClean="0"/>
          </a:p>
          <a:p>
            <a:pPr marL="0" indent="0" eaLnBrk="1" hangingPunct="1">
              <a:buNone/>
            </a:pPr>
            <a:endParaRPr lang="de-DE" altLang="de-DE" sz="1400" dirty="0"/>
          </a:p>
          <a:p>
            <a:pPr marL="0" indent="0" eaLnBrk="1" hangingPunct="1">
              <a:buNone/>
            </a:pPr>
            <a:endParaRPr lang="de-DE" altLang="de-DE" sz="1400" dirty="0" smtClean="0"/>
          </a:p>
        </p:txBody>
      </p:sp>
      <p:sp>
        <p:nvSpPr>
          <p:cNvPr id="6148" name="Datumsplatzhalter 3"/>
          <p:cNvSpPr>
            <a:spLocks noGrp="1"/>
          </p:cNvSpPr>
          <p:nvPr>
            <p:ph type="dt" sz="quarter" idx="10"/>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1600">
                <a:solidFill>
                  <a:srgbClr val="1A2F58"/>
                </a:solidFill>
                <a:latin typeface="Verdana" charset="0"/>
                <a:ea typeface="ＭＳ Ｐゴシック" charset="0"/>
              </a:defRPr>
            </a:lvl1pPr>
            <a:lvl2pPr marL="742950" indent="-285750">
              <a:defRPr sz="1400">
                <a:solidFill>
                  <a:srgbClr val="1A2F58"/>
                </a:solidFill>
                <a:latin typeface="Verdana" charset="0"/>
                <a:ea typeface="ＭＳ Ｐゴシック" charset="0"/>
              </a:defRPr>
            </a:lvl2pPr>
            <a:lvl3pPr marL="1143000">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hangingPunct="0">
              <a:defRPr sz="2000">
                <a:solidFill>
                  <a:schemeClr val="tx1"/>
                </a:solidFill>
                <a:latin typeface="Verdana" charset="0"/>
                <a:ea typeface="ＭＳ Ｐゴシック" charset="0"/>
              </a:defRPr>
            </a:lvl6pPr>
            <a:lvl7pPr eaLnBrk="0" hangingPunct="0">
              <a:defRPr sz="2000">
                <a:solidFill>
                  <a:schemeClr val="tx1"/>
                </a:solidFill>
                <a:latin typeface="Verdana" charset="0"/>
                <a:ea typeface="ＭＳ Ｐゴシック" charset="0"/>
              </a:defRPr>
            </a:lvl7pPr>
            <a:lvl8pPr eaLnBrk="0" hangingPunct="0">
              <a:defRPr sz="2000">
                <a:solidFill>
                  <a:schemeClr val="tx1"/>
                </a:solidFill>
                <a:latin typeface="Verdana" charset="0"/>
                <a:ea typeface="ＭＳ Ｐゴシック" charset="0"/>
              </a:defRPr>
            </a:lvl8pPr>
            <a:lvl9pPr eaLnBrk="0" hangingPunct="0">
              <a:defRPr sz="2000">
                <a:solidFill>
                  <a:schemeClr val="tx1"/>
                </a:solidFill>
                <a:latin typeface="Verdana" charset="0"/>
                <a:ea typeface="ＭＳ Ｐゴシック" charset="0"/>
              </a:defRPr>
            </a:lvl9pPr>
          </a:lstStyle>
          <a:p>
            <a:pPr>
              <a:defRPr/>
            </a:pPr>
            <a:r>
              <a:rPr lang="de-DE" sz="900" dirty="0" smtClean="0"/>
              <a:t>10.09.2015 |</a:t>
            </a:r>
          </a:p>
        </p:txBody>
      </p:sp>
      <p:sp>
        <p:nvSpPr>
          <p:cNvPr id="6150" name="Foliennummernplatzhalter 5"/>
          <p:cNvSpPr>
            <a:spLocks noGrp="1"/>
          </p:cNvSpPr>
          <p:nvPr>
            <p:ph type="sldNum" sz="quarter" idx="12"/>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r>
              <a:rPr lang="de-DE" altLang="de-DE" sz="900">
                <a:solidFill>
                  <a:srgbClr val="1A2F58"/>
                </a:solidFill>
              </a:rPr>
              <a:t>S. </a:t>
            </a:r>
            <a:fld id="{21ACF2E2-8438-4ED5-B257-ACD634C0F544}" type="slidenum">
              <a:rPr lang="de-DE" altLang="de-DE" sz="900">
                <a:solidFill>
                  <a:srgbClr val="1A2F58"/>
                </a:solidFill>
              </a:rPr>
              <a:pPr/>
              <a:t>26</a:t>
            </a:fld>
            <a:endParaRPr lang="de-DE" altLang="de-DE" sz="900">
              <a:solidFill>
                <a:srgbClr val="1A2F58"/>
              </a:solidFill>
            </a:endParaRPr>
          </a:p>
        </p:txBody>
      </p:sp>
      <p:pic>
        <p:nvPicPr>
          <p:cNvPr id="8"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9" y="3525901"/>
            <a:ext cx="1479365" cy="566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Ellipse 3"/>
          <p:cNvSpPr/>
          <p:nvPr/>
        </p:nvSpPr>
        <p:spPr bwMode="auto">
          <a:xfrm>
            <a:off x="1960607" y="2780928"/>
            <a:ext cx="999765" cy="36004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rgbClr val="FF0000"/>
              </a:solidFill>
              <a:effectLst/>
              <a:latin typeface="Verdana" pitchFamily="34" charset="0"/>
            </a:endParaRPr>
          </a:p>
        </p:txBody>
      </p:sp>
      <p:sp>
        <p:nvSpPr>
          <p:cNvPr id="6" name="Ellipse 5"/>
          <p:cNvSpPr/>
          <p:nvPr/>
        </p:nvSpPr>
        <p:spPr bwMode="auto">
          <a:xfrm>
            <a:off x="1619672" y="3717032"/>
            <a:ext cx="914400" cy="91440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Verdana" pitchFamily="34" charset="0"/>
            </a:endParaRPr>
          </a:p>
        </p:txBody>
      </p:sp>
      <p:pic>
        <p:nvPicPr>
          <p:cNvPr id="13" name="Grafik 1"/>
          <p:cNvPicPr>
            <a:picLocks noChangeAspect="1" noChangeArrowheads="1"/>
          </p:cNvPicPr>
          <p:nvPr/>
        </p:nvPicPr>
        <p:blipFill>
          <a:blip r:embed="rId4">
            <a:extLst>
              <a:ext uri="{28A0092B-C50C-407E-A947-70E740481C1C}">
                <a14:useLocalDpi xmlns:a14="http://schemas.microsoft.com/office/drawing/2010/main" val="0"/>
              </a:ext>
            </a:extLst>
          </a:blip>
          <a:srcRect l="8295" t="12828" r="57735" b="77199"/>
          <a:stretch>
            <a:fillRect/>
          </a:stretch>
        </p:blipFill>
        <p:spPr bwMode="auto">
          <a:xfrm>
            <a:off x="5972175" y="847725"/>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Grafik 1"/>
          <p:cNvPicPr>
            <a:picLocks noChangeAspect="1" noChangeArrowheads="1"/>
          </p:cNvPicPr>
          <p:nvPr/>
        </p:nvPicPr>
        <p:blipFill>
          <a:blip r:embed="rId5">
            <a:extLst>
              <a:ext uri="{28A0092B-C50C-407E-A947-70E740481C1C}">
                <a14:useLocalDpi xmlns:a14="http://schemas.microsoft.com/office/drawing/2010/main" val="0"/>
              </a:ext>
            </a:extLst>
          </a:blip>
          <a:srcRect l="7336" t="13068" r="56938" b="77960"/>
          <a:stretch>
            <a:fillRect/>
          </a:stretch>
        </p:blipFill>
        <p:spPr bwMode="auto">
          <a:xfrm>
            <a:off x="5972175" y="280988"/>
            <a:ext cx="2133600" cy="42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678224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1475656" y="377824"/>
            <a:ext cx="7668344" cy="458888"/>
          </a:xfrm>
        </p:spPr>
        <p:txBody>
          <a:bodyPr/>
          <a:lstStyle/>
          <a:p>
            <a:pPr eaLnBrk="1" hangingPunct="1"/>
            <a:r>
              <a:rPr lang="de-DE" sz="2400" dirty="0"/>
              <a:t>Berlin-Kraków Project </a:t>
            </a:r>
            <a:r>
              <a:rPr lang="de-DE" sz="2400" dirty="0" smtClean="0"/>
              <a:t>(</a:t>
            </a:r>
            <a:r>
              <a:rPr lang="de-DE" sz="2400" dirty="0" err="1" smtClean="0"/>
              <a:t>statistics</a:t>
            </a:r>
            <a:r>
              <a:rPr lang="de-DE" sz="2400" dirty="0" smtClean="0"/>
              <a:t>) </a:t>
            </a:r>
            <a:r>
              <a:rPr lang="en-US" b="1" dirty="0"/>
              <a:t/>
            </a:r>
            <a:br>
              <a:rPr lang="en-US" b="1" dirty="0"/>
            </a:br>
            <a:r>
              <a:rPr lang="en-US" b="1" dirty="0" smtClean="0"/>
              <a:t/>
            </a:r>
            <a:br>
              <a:rPr lang="en-US" b="1" dirty="0" smtClean="0"/>
            </a:br>
            <a:r>
              <a:rPr lang="en-US" b="1" dirty="0"/>
              <a:t/>
            </a:r>
            <a:br>
              <a:rPr lang="en-US" b="1" dirty="0"/>
            </a:br>
            <a:endParaRPr lang="en-US" dirty="0"/>
          </a:p>
        </p:txBody>
      </p:sp>
      <p:sp>
        <p:nvSpPr>
          <p:cNvPr id="6147" name="Inhaltsplatzhalter 2"/>
          <p:cNvSpPr>
            <a:spLocks noGrp="1"/>
          </p:cNvSpPr>
          <p:nvPr>
            <p:ph idx="1"/>
          </p:nvPr>
        </p:nvSpPr>
        <p:spPr>
          <a:xfrm>
            <a:off x="1979712" y="1340768"/>
            <a:ext cx="5400600" cy="504056"/>
          </a:xfrm>
        </p:spPr>
        <p:txBody>
          <a:bodyPr/>
          <a:lstStyle/>
          <a:p>
            <a:pPr marL="0" indent="0" eaLnBrk="1" hangingPunct="1">
              <a:buNone/>
            </a:pPr>
            <a:endParaRPr lang="en-US" altLang="de-DE" sz="1400" dirty="0" smtClean="0"/>
          </a:p>
          <a:p>
            <a:pPr marL="0" indent="0" eaLnBrk="1" hangingPunct="1">
              <a:buNone/>
            </a:pPr>
            <a:endParaRPr lang="de-DE" altLang="de-DE" sz="1400" dirty="0" smtClean="0"/>
          </a:p>
          <a:p>
            <a:pPr marL="0" indent="0" eaLnBrk="1" hangingPunct="1">
              <a:buNone/>
            </a:pPr>
            <a:endParaRPr lang="de-DE" altLang="de-DE" sz="1400" dirty="0"/>
          </a:p>
          <a:p>
            <a:pPr marL="0" indent="0" eaLnBrk="1" hangingPunct="1">
              <a:buNone/>
            </a:pPr>
            <a:endParaRPr lang="de-DE" altLang="de-DE" sz="1400" dirty="0" smtClean="0"/>
          </a:p>
        </p:txBody>
      </p:sp>
      <p:sp>
        <p:nvSpPr>
          <p:cNvPr id="6148" name="Datumsplatzhalter 3"/>
          <p:cNvSpPr>
            <a:spLocks noGrp="1"/>
          </p:cNvSpPr>
          <p:nvPr>
            <p:ph type="dt" sz="quarter" idx="10"/>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1600">
                <a:solidFill>
                  <a:srgbClr val="1A2F58"/>
                </a:solidFill>
                <a:latin typeface="Verdana" charset="0"/>
                <a:ea typeface="ＭＳ Ｐゴシック" charset="0"/>
              </a:defRPr>
            </a:lvl1pPr>
            <a:lvl2pPr marL="742950" indent="-285750">
              <a:defRPr sz="1400">
                <a:solidFill>
                  <a:srgbClr val="1A2F58"/>
                </a:solidFill>
                <a:latin typeface="Verdana" charset="0"/>
                <a:ea typeface="ＭＳ Ｐゴシック" charset="0"/>
              </a:defRPr>
            </a:lvl2pPr>
            <a:lvl3pPr marL="1143000">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hangingPunct="0">
              <a:defRPr sz="2000">
                <a:solidFill>
                  <a:schemeClr val="tx1"/>
                </a:solidFill>
                <a:latin typeface="Verdana" charset="0"/>
                <a:ea typeface="ＭＳ Ｐゴシック" charset="0"/>
              </a:defRPr>
            </a:lvl6pPr>
            <a:lvl7pPr eaLnBrk="0" hangingPunct="0">
              <a:defRPr sz="2000">
                <a:solidFill>
                  <a:schemeClr val="tx1"/>
                </a:solidFill>
                <a:latin typeface="Verdana" charset="0"/>
                <a:ea typeface="ＭＳ Ｐゴシック" charset="0"/>
              </a:defRPr>
            </a:lvl7pPr>
            <a:lvl8pPr eaLnBrk="0" hangingPunct="0">
              <a:defRPr sz="2000">
                <a:solidFill>
                  <a:schemeClr val="tx1"/>
                </a:solidFill>
                <a:latin typeface="Verdana" charset="0"/>
                <a:ea typeface="ＭＳ Ｐゴシック" charset="0"/>
              </a:defRPr>
            </a:lvl8pPr>
            <a:lvl9pPr eaLnBrk="0" hangingPunct="0">
              <a:defRPr sz="2000">
                <a:solidFill>
                  <a:schemeClr val="tx1"/>
                </a:solidFill>
                <a:latin typeface="Verdana" charset="0"/>
                <a:ea typeface="ＭＳ Ｐゴシック" charset="0"/>
              </a:defRPr>
            </a:lvl9pPr>
          </a:lstStyle>
          <a:p>
            <a:pPr>
              <a:defRPr/>
            </a:pPr>
            <a:r>
              <a:rPr lang="de-DE" sz="900" dirty="0" smtClean="0"/>
              <a:t>10.09.2015 |</a:t>
            </a:r>
          </a:p>
        </p:txBody>
      </p:sp>
      <p:sp>
        <p:nvSpPr>
          <p:cNvPr id="6150" name="Foliennummernplatzhalter 5"/>
          <p:cNvSpPr>
            <a:spLocks noGrp="1"/>
          </p:cNvSpPr>
          <p:nvPr>
            <p:ph type="sldNum" sz="quarter" idx="12"/>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r>
              <a:rPr lang="de-DE" altLang="de-DE" sz="900">
                <a:solidFill>
                  <a:srgbClr val="1A2F58"/>
                </a:solidFill>
              </a:rPr>
              <a:t>S. </a:t>
            </a:r>
            <a:fld id="{21ACF2E2-8438-4ED5-B257-ACD634C0F544}" type="slidenum">
              <a:rPr lang="de-DE" altLang="de-DE" sz="900">
                <a:solidFill>
                  <a:srgbClr val="1A2F58"/>
                </a:solidFill>
              </a:rPr>
              <a:pPr/>
              <a:t>27</a:t>
            </a:fld>
            <a:endParaRPr lang="de-DE" altLang="de-DE" sz="900">
              <a:solidFill>
                <a:srgbClr val="1A2F58"/>
              </a:solidFill>
            </a:endParaRPr>
          </a:p>
        </p:txBody>
      </p:sp>
      <p:pic>
        <p:nvPicPr>
          <p:cNvPr id="8"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9" y="3799167"/>
            <a:ext cx="1479365" cy="566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Ellipse 3"/>
          <p:cNvSpPr/>
          <p:nvPr/>
        </p:nvSpPr>
        <p:spPr bwMode="auto">
          <a:xfrm>
            <a:off x="1960607" y="2780928"/>
            <a:ext cx="999765" cy="36004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rgbClr val="FF0000"/>
              </a:solidFill>
              <a:effectLst/>
              <a:latin typeface="Verdana" pitchFamily="34" charset="0"/>
            </a:endParaRPr>
          </a:p>
        </p:txBody>
      </p:sp>
      <p:sp>
        <p:nvSpPr>
          <p:cNvPr id="6" name="Ellipse 5"/>
          <p:cNvSpPr/>
          <p:nvPr/>
        </p:nvSpPr>
        <p:spPr bwMode="auto">
          <a:xfrm>
            <a:off x="1619672" y="3717032"/>
            <a:ext cx="914400" cy="91440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Verdana" pitchFamily="34" charset="0"/>
            </a:endParaRPr>
          </a:p>
        </p:txBody>
      </p:sp>
      <p:pic>
        <p:nvPicPr>
          <p:cNvPr id="13" name="Grafik 1"/>
          <p:cNvPicPr>
            <a:picLocks noChangeAspect="1" noChangeArrowheads="1"/>
          </p:cNvPicPr>
          <p:nvPr/>
        </p:nvPicPr>
        <p:blipFill>
          <a:blip r:embed="rId4">
            <a:extLst>
              <a:ext uri="{28A0092B-C50C-407E-A947-70E740481C1C}">
                <a14:useLocalDpi xmlns:a14="http://schemas.microsoft.com/office/drawing/2010/main" val="0"/>
              </a:ext>
            </a:extLst>
          </a:blip>
          <a:srcRect l="8295" t="12828" r="57735" b="77199"/>
          <a:stretch>
            <a:fillRect/>
          </a:stretch>
        </p:blipFill>
        <p:spPr bwMode="auto">
          <a:xfrm>
            <a:off x="7042965" y="428625"/>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Grafik 1"/>
          <p:cNvPicPr>
            <a:picLocks noChangeAspect="1" noChangeArrowheads="1"/>
          </p:cNvPicPr>
          <p:nvPr/>
        </p:nvPicPr>
        <p:blipFill>
          <a:blip r:embed="rId5">
            <a:extLst>
              <a:ext uri="{28A0092B-C50C-407E-A947-70E740481C1C}">
                <a14:useLocalDpi xmlns:a14="http://schemas.microsoft.com/office/drawing/2010/main" val="0"/>
              </a:ext>
            </a:extLst>
          </a:blip>
          <a:srcRect l="7336" t="13068" r="56938" b="77960"/>
          <a:stretch>
            <a:fillRect/>
          </a:stretch>
        </p:blipFill>
        <p:spPr bwMode="auto">
          <a:xfrm>
            <a:off x="7006885" y="0"/>
            <a:ext cx="2133600" cy="42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Inhaltsplatzhalter 2"/>
          <p:cNvSpPr txBox="1">
            <a:spLocks/>
          </p:cNvSpPr>
          <p:nvPr/>
        </p:nvSpPr>
        <p:spPr bwMode="auto">
          <a:xfrm>
            <a:off x="1403647" y="1484784"/>
            <a:ext cx="7736837" cy="47525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276225" indent="-276225" algn="l" rtl="0" eaLnBrk="0" fontAlgn="base" hangingPunct="0">
              <a:lnSpc>
                <a:spcPct val="120000"/>
              </a:lnSpc>
              <a:spcBef>
                <a:spcPts val="600"/>
              </a:spcBef>
              <a:spcAft>
                <a:spcPct val="0"/>
              </a:spcAft>
              <a:buClr>
                <a:srgbClr val="4B729F"/>
              </a:buClr>
              <a:buFont typeface="Wingdings" pitchFamily="2" charset="2"/>
              <a:buChar char="Ü"/>
              <a:defRPr sz="1600">
                <a:solidFill>
                  <a:srgbClr val="1A2F58"/>
                </a:solidFill>
                <a:latin typeface="+mn-lt"/>
                <a:ea typeface="MS PGothic" pitchFamily="34" charset="-128"/>
                <a:cs typeface="MS PGothic" charset="0"/>
              </a:defRPr>
            </a:lvl1pPr>
            <a:lvl2pPr marL="569913" indent="-292100" algn="l" rtl="0" eaLnBrk="0" fontAlgn="base" hangingPunct="0">
              <a:spcBef>
                <a:spcPts val="600"/>
              </a:spcBef>
              <a:spcAft>
                <a:spcPct val="0"/>
              </a:spcAft>
              <a:buClr>
                <a:srgbClr val="1A2F58"/>
              </a:buClr>
              <a:buSzPct val="80000"/>
              <a:buFont typeface="Wingdings" pitchFamily="2" charset="2"/>
              <a:buChar char="à"/>
              <a:defRPr sz="1400">
                <a:solidFill>
                  <a:srgbClr val="1A2F58"/>
                </a:solidFill>
                <a:latin typeface="+mn-lt"/>
                <a:ea typeface="MS PGothic" pitchFamily="34" charset="-128"/>
                <a:cs typeface="MS PGothic" charset="0"/>
              </a:defRPr>
            </a:lvl2pPr>
            <a:lvl3pPr marL="1150938" indent="-228600" algn="l" rtl="0" eaLnBrk="0" fontAlgn="base" hangingPunct="0">
              <a:lnSpc>
                <a:spcPct val="120000"/>
              </a:lnSpc>
              <a:spcBef>
                <a:spcPct val="20000"/>
              </a:spcBef>
              <a:spcAft>
                <a:spcPct val="0"/>
              </a:spcAft>
              <a:defRPr sz="2400">
                <a:solidFill>
                  <a:schemeClr val="tx1"/>
                </a:solidFill>
                <a:latin typeface="+mn-lt"/>
                <a:ea typeface="MS PGothic" pitchFamily="34" charset="-128"/>
                <a:cs typeface="MS PGothic" charset="0"/>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a:lstStyle>
          <a:p>
            <a:pPr marL="0" indent="0">
              <a:buFont typeface="Wingdings" pitchFamily="2" charset="2"/>
              <a:buNone/>
              <a:defRPr/>
            </a:pPr>
            <a:r>
              <a:rPr lang="it-IT" sz="1800" kern="0" dirty="0" smtClean="0"/>
              <a:t>Libri sinici						  62 </a:t>
            </a:r>
            <a:r>
              <a:rPr lang="it-IT" sz="1800" kern="0" dirty="0" err="1" smtClean="0"/>
              <a:t>titles</a:t>
            </a:r>
            <a:endParaRPr lang="it-IT" sz="1800" kern="0" dirty="0" smtClean="0"/>
          </a:p>
          <a:p>
            <a:pPr marL="0" indent="0">
              <a:buFont typeface="Wingdings" pitchFamily="2" charset="2"/>
              <a:buNone/>
              <a:defRPr/>
            </a:pPr>
            <a:r>
              <a:rPr lang="it-IT" sz="1800" kern="0" dirty="0" smtClean="0"/>
              <a:t>Libri sinici N.S.</a:t>
            </a:r>
            <a:r>
              <a:rPr lang="zh-CN" altLang="de-DE" sz="1800" kern="0" dirty="0" smtClean="0"/>
              <a:t> </a:t>
            </a:r>
            <a:r>
              <a:rPr lang="de-DE" altLang="zh-CN" sz="1800" kern="0" dirty="0" smtClean="0"/>
              <a:t> 				           	254 </a:t>
            </a:r>
            <a:r>
              <a:rPr lang="de-DE" altLang="zh-CN" sz="1800" kern="0" dirty="0" err="1" smtClean="0"/>
              <a:t>titles</a:t>
            </a:r>
            <a:endParaRPr lang="de-DE" altLang="zh-CN" sz="1800" kern="0" dirty="0" smtClean="0"/>
          </a:p>
          <a:p>
            <a:pPr marL="0" indent="0">
              <a:buFont typeface="Wingdings" pitchFamily="2" charset="2"/>
              <a:buNone/>
              <a:defRPr/>
            </a:pPr>
            <a:r>
              <a:rPr lang="de-DE" altLang="zh-CN" sz="1800" kern="0" dirty="0" err="1" smtClean="0"/>
              <a:t>Libri</a:t>
            </a:r>
            <a:r>
              <a:rPr lang="de-DE" altLang="zh-CN" sz="1800" kern="0" dirty="0" smtClean="0"/>
              <a:t> </a:t>
            </a:r>
            <a:r>
              <a:rPr lang="de-DE" altLang="zh-CN" sz="1800" kern="0" dirty="0" err="1" smtClean="0"/>
              <a:t>coreanici</a:t>
            </a:r>
            <a:r>
              <a:rPr lang="de-DE" altLang="zh-CN" sz="1800" kern="0" dirty="0" smtClean="0"/>
              <a:t>                                                             71 </a:t>
            </a:r>
            <a:r>
              <a:rPr lang="de-DE" altLang="zh-CN" sz="1800" kern="0" dirty="0" err="1" smtClean="0"/>
              <a:t>titles</a:t>
            </a:r>
            <a:endParaRPr lang="de-DE" altLang="zh-CN" sz="1800" kern="0" dirty="0" smtClean="0"/>
          </a:p>
          <a:p>
            <a:pPr marL="0" indent="0">
              <a:buFont typeface="Wingdings" pitchFamily="2" charset="2"/>
              <a:buNone/>
              <a:defRPr/>
            </a:pPr>
            <a:r>
              <a:rPr lang="de-DE" sz="1800" kern="0" dirty="0" smtClean="0"/>
              <a:t>Hirth </a:t>
            </a:r>
            <a:r>
              <a:rPr lang="de-DE" sz="1800" kern="0" dirty="0" err="1" smtClean="0"/>
              <a:t>collection</a:t>
            </a:r>
            <a:r>
              <a:rPr lang="de-DE" sz="1800" kern="0" dirty="0" smtClean="0"/>
              <a:t> [Friedrich Hirth]		       		152 </a:t>
            </a:r>
            <a:r>
              <a:rPr lang="de-DE" sz="1800" kern="0" dirty="0" err="1" smtClean="0"/>
              <a:t>titles</a:t>
            </a:r>
            <a:endParaRPr lang="de-DE" sz="1800" kern="0" dirty="0" smtClean="0">
              <a:latin typeface="SimSun" panose="02010600030101010101" pitchFamily="2" charset="-122"/>
              <a:ea typeface="SimSun" panose="02010600030101010101" pitchFamily="2" charset="-122"/>
            </a:endParaRPr>
          </a:p>
          <a:p>
            <a:pPr marL="0" indent="0">
              <a:buNone/>
              <a:defRPr/>
            </a:pPr>
            <a:r>
              <a:rPr lang="de-DE" sz="1800" kern="0" dirty="0" smtClean="0"/>
              <a:t>Müller </a:t>
            </a:r>
            <a:r>
              <a:rPr lang="de-DE" sz="1800" kern="0" dirty="0" err="1"/>
              <a:t>collection</a:t>
            </a:r>
            <a:r>
              <a:rPr lang="de-DE" sz="1800" kern="0" dirty="0"/>
              <a:t> </a:t>
            </a:r>
            <a:r>
              <a:rPr lang="de-DE" sz="1800" kern="0" dirty="0" smtClean="0"/>
              <a:t>  [F.W.K. Müller]      		      	249 </a:t>
            </a:r>
            <a:r>
              <a:rPr lang="de-DE" sz="1800" kern="0" dirty="0" err="1" smtClean="0"/>
              <a:t>titles</a:t>
            </a:r>
            <a:endParaRPr lang="de-DE" sz="1800" kern="0" dirty="0" smtClean="0"/>
          </a:p>
          <a:p>
            <a:pPr marL="0" indent="0">
              <a:buNone/>
              <a:defRPr/>
            </a:pPr>
            <a:r>
              <a:rPr lang="de-DE" sz="1800" kern="0" dirty="0" err="1" smtClean="0"/>
              <a:t>Moellendorff</a:t>
            </a:r>
            <a:r>
              <a:rPr lang="de-DE" sz="1800" kern="0" dirty="0" smtClean="0"/>
              <a:t> </a:t>
            </a:r>
            <a:r>
              <a:rPr lang="de-DE" sz="1800" kern="0" dirty="0" err="1" smtClean="0"/>
              <a:t>coll</a:t>
            </a:r>
            <a:r>
              <a:rPr lang="de-DE" sz="1800" kern="0" dirty="0" smtClean="0"/>
              <a:t>. Paul Georg von </a:t>
            </a:r>
            <a:r>
              <a:rPr lang="de-DE" sz="1800" kern="0" dirty="0" err="1" smtClean="0"/>
              <a:t>Moellendorff</a:t>
            </a:r>
            <a:r>
              <a:rPr lang="de-DE" sz="1800" kern="0" dirty="0" smtClean="0"/>
              <a:t>]         	  47 </a:t>
            </a:r>
            <a:r>
              <a:rPr lang="de-DE" sz="1800" kern="0" dirty="0" err="1" smtClean="0"/>
              <a:t>titles</a:t>
            </a:r>
            <a:endParaRPr lang="de-DE" sz="1800" kern="0" dirty="0" smtClean="0"/>
          </a:p>
          <a:p>
            <a:pPr marL="0" indent="0">
              <a:buNone/>
              <a:defRPr/>
            </a:pPr>
            <a:r>
              <a:rPr lang="de-DE" sz="1800" kern="0" dirty="0" err="1" smtClean="0"/>
              <a:t>Pander</a:t>
            </a:r>
            <a:r>
              <a:rPr lang="de-DE" sz="1800" kern="0" dirty="0" smtClean="0"/>
              <a:t> </a:t>
            </a:r>
            <a:r>
              <a:rPr lang="de-DE" sz="1800" kern="0" dirty="0" err="1" smtClean="0"/>
              <a:t>collection</a:t>
            </a:r>
            <a:r>
              <a:rPr lang="de-DE" sz="1800" kern="0" dirty="0" smtClean="0"/>
              <a:t>        [Eugen </a:t>
            </a:r>
            <a:r>
              <a:rPr lang="de-DE" sz="1800" kern="0" dirty="0" err="1" smtClean="0"/>
              <a:t>Pander</a:t>
            </a:r>
            <a:r>
              <a:rPr lang="de-DE" sz="1800" kern="0" dirty="0" smtClean="0"/>
              <a:t>] 		     	  42 </a:t>
            </a:r>
            <a:r>
              <a:rPr lang="de-DE" sz="1800" kern="0" dirty="0" err="1" smtClean="0"/>
              <a:t>titles</a:t>
            </a:r>
            <a:endParaRPr lang="de-DE" sz="1800" kern="0" dirty="0" smtClean="0"/>
          </a:p>
        </p:txBody>
      </p:sp>
    </p:spTree>
    <p:extLst>
      <p:ext uri="{BB962C8B-B14F-4D97-AF65-F5344CB8AC3E}">
        <p14:creationId xmlns:p14="http://schemas.microsoft.com/office/powerpoint/2010/main" val="40910632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1469843" y="29491"/>
            <a:ext cx="5334406" cy="637259"/>
          </a:xfrm>
        </p:spPr>
        <p:txBody>
          <a:bodyPr/>
          <a:lstStyle/>
          <a:p>
            <a:pPr eaLnBrk="1" hangingPunct="1"/>
            <a:r>
              <a:rPr lang="de-DE" dirty="0"/>
              <a:t>Berlin-Kraków Project </a:t>
            </a:r>
            <a:r>
              <a:rPr lang="de-DE" dirty="0" smtClean="0"/>
              <a:t>(</a:t>
            </a:r>
            <a:r>
              <a:rPr lang="de-DE" dirty="0" err="1" smtClean="0"/>
              <a:t>collections</a:t>
            </a:r>
            <a:r>
              <a:rPr lang="de-DE" dirty="0" smtClean="0"/>
              <a:t> (1)) </a:t>
            </a:r>
            <a:r>
              <a:rPr lang="en-US" b="1" dirty="0"/>
              <a:t/>
            </a:r>
            <a:br>
              <a:rPr lang="en-US" b="1" dirty="0"/>
            </a:br>
            <a:r>
              <a:rPr lang="en-US" b="1" dirty="0" smtClean="0"/>
              <a:t/>
            </a:r>
            <a:br>
              <a:rPr lang="en-US" b="1" dirty="0" smtClean="0"/>
            </a:br>
            <a:r>
              <a:rPr lang="en-US" b="1" dirty="0"/>
              <a:t/>
            </a:r>
            <a:br>
              <a:rPr lang="en-US" b="1" dirty="0"/>
            </a:br>
            <a:endParaRPr lang="en-US" dirty="0"/>
          </a:p>
        </p:txBody>
      </p:sp>
      <p:sp>
        <p:nvSpPr>
          <p:cNvPr id="6147" name="Inhaltsplatzhalter 2"/>
          <p:cNvSpPr>
            <a:spLocks noGrp="1"/>
          </p:cNvSpPr>
          <p:nvPr>
            <p:ph idx="1"/>
          </p:nvPr>
        </p:nvSpPr>
        <p:spPr>
          <a:xfrm>
            <a:off x="1979712" y="1340768"/>
            <a:ext cx="5400600" cy="504056"/>
          </a:xfrm>
        </p:spPr>
        <p:txBody>
          <a:bodyPr/>
          <a:lstStyle/>
          <a:p>
            <a:pPr marL="0" indent="0" eaLnBrk="1" hangingPunct="1">
              <a:buNone/>
            </a:pPr>
            <a:endParaRPr lang="en-US" altLang="de-DE" sz="1400" dirty="0" smtClean="0"/>
          </a:p>
          <a:p>
            <a:pPr marL="0" indent="0" eaLnBrk="1" hangingPunct="1">
              <a:buNone/>
            </a:pPr>
            <a:endParaRPr lang="de-DE" altLang="de-DE" sz="1400" dirty="0" smtClean="0"/>
          </a:p>
          <a:p>
            <a:pPr marL="0" indent="0" eaLnBrk="1" hangingPunct="1">
              <a:buNone/>
            </a:pPr>
            <a:endParaRPr lang="de-DE" altLang="de-DE" sz="1400" dirty="0"/>
          </a:p>
          <a:p>
            <a:pPr marL="0" indent="0" eaLnBrk="1" hangingPunct="1">
              <a:buNone/>
            </a:pPr>
            <a:endParaRPr lang="de-DE" altLang="de-DE" sz="1400" dirty="0" smtClean="0"/>
          </a:p>
        </p:txBody>
      </p:sp>
      <p:sp>
        <p:nvSpPr>
          <p:cNvPr id="6148" name="Datumsplatzhalter 3"/>
          <p:cNvSpPr>
            <a:spLocks noGrp="1"/>
          </p:cNvSpPr>
          <p:nvPr>
            <p:ph type="dt" sz="quarter" idx="10"/>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1600">
                <a:solidFill>
                  <a:srgbClr val="1A2F58"/>
                </a:solidFill>
                <a:latin typeface="Verdana" charset="0"/>
                <a:ea typeface="ＭＳ Ｐゴシック" charset="0"/>
              </a:defRPr>
            </a:lvl1pPr>
            <a:lvl2pPr marL="742950" indent="-285750">
              <a:defRPr sz="1400">
                <a:solidFill>
                  <a:srgbClr val="1A2F58"/>
                </a:solidFill>
                <a:latin typeface="Verdana" charset="0"/>
                <a:ea typeface="ＭＳ Ｐゴシック" charset="0"/>
              </a:defRPr>
            </a:lvl2pPr>
            <a:lvl3pPr marL="1143000">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hangingPunct="0">
              <a:defRPr sz="2000">
                <a:solidFill>
                  <a:schemeClr val="tx1"/>
                </a:solidFill>
                <a:latin typeface="Verdana" charset="0"/>
                <a:ea typeface="ＭＳ Ｐゴシック" charset="0"/>
              </a:defRPr>
            </a:lvl6pPr>
            <a:lvl7pPr eaLnBrk="0" hangingPunct="0">
              <a:defRPr sz="2000">
                <a:solidFill>
                  <a:schemeClr val="tx1"/>
                </a:solidFill>
                <a:latin typeface="Verdana" charset="0"/>
                <a:ea typeface="ＭＳ Ｐゴシック" charset="0"/>
              </a:defRPr>
            </a:lvl7pPr>
            <a:lvl8pPr eaLnBrk="0" hangingPunct="0">
              <a:defRPr sz="2000">
                <a:solidFill>
                  <a:schemeClr val="tx1"/>
                </a:solidFill>
                <a:latin typeface="Verdana" charset="0"/>
                <a:ea typeface="ＭＳ Ｐゴシック" charset="0"/>
              </a:defRPr>
            </a:lvl8pPr>
            <a:lvl9pPr eaLnBrk="0" hangingPunct="0">
              <a:defRPr sz="2000">
                <a:solidFill>
                  <a:schemeClr val="tx1"/>
                </a:solidFill>
                <a:latin typeface="Verdana" charset="0"/>
                <a:ea typeface="ＭＳ Ｐゴシック" charset="0"/>
              </a:defRPr>
            </a:lvl9pPr>
          </a:lstStyle>
          <a:p>
            <a:pPr>
              <a:defRPr/>
            </a:pPr>
            <a:r>
              <a:rPr lang="de-DE" sz="900" dirty="0" smtClean="0"/>
              <a:t>10.09.2015 |</a:t>
            </a:r>
          </a:p>
        </p:txBody>
      </p:sp>
      <p:sp>
        <p:nvSpPr>
          <p:cNvPr id="6150" name="Foliennummernplatzhalter 5"/>
          <p:cNvSpPr>
            <a:spLocks noGrp="1"/>
          </p:cNvSpPr>
          <p:nvPr>
            <p:ph type="sldNum" sz="quarter" idx="12"/>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r>
              <a:rPr lang="de-DE" altLang="de-DE" sz="900">
                <a:solidFill>
                  <a:srgbClr val="1A2F58"/>
                </a:solidFill>
              </a:rPr>
              <a:t>S. </a:t>
            </a:r>
            <a:fld id="{21ACF2E2-8438-4ED5-B257-ACD634C0F544}" type="slidenum">
              <a:rPr lang="de-DE" altLang="de-DE" sz="900">
                <a:solidFill>
                  <a:srgbClr val="1A2F58"/>
                </a:solidFill>
              </a:rPr>
              <a:pPr/>
              <a:t>28</a:t>
            </a:fld>
            <a:endParaRPr lang="de-DE" altLang="de-DE" sz="900">
              <a:solidFill>
                <a:srgbClr val="1A2F58"/>
              </a:solidFill>
            </a:endParaRPr>
          </a:p>
        </p:txBody>
      </p:sp>
      <p:pic>
        <p:nvPicPr>
          <p:cNvPr id="8"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9" y="3799167"/>
            <a:ext cx="1479365" cy="566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Ellipse 3"/>
          <p:cNvSpPr/>
          <p:nvPr/>
        </p:nvSpPr>
        <p:spPr bwMode="auto">
          <a:xfrm>
            <a:off x="1960607" y="2780928"/>
            <a:ext cx="999765" cy="36004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rgbClr val="FF0000"/>
              </a:solidFill>
              <a:effectLst/>
              <a:latin typeface="Verdana" pitchFamily="34" charset="0"/>
            </a:endParaRPr>
          </a:p>
        </p:txBody>
      </p:sp>
      <p:sp>
        <p:nvSpPr>
          <p:cNvPr id="6" name="Ellipse 5"/>
          <p:cNvSpPr/>
          <p:nvPr/>
        </p:nvSpPr>
        <p:spPr bwMode="auto">
          <a:xfrm>
            <a:off x="1619672" y="3717032"/>
            <a:ext cx="914400" cy="91440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Verdana" pitchFamily="34" charset="0"/>
            </a:endParaRPr>
          </a:p>
        </p:txBody>
      </p:sp>
      <p:pic>
        <p:nvPicPr>
          <p:cNvPr id="13" name="Grafik 1"/>
          <p:cNvPicPr>
            <a:picLocks noChangeAspect="1" noChangeArrowheads="1"/>
          </p:cNvPicPr>
          <p:nvPr/>
        </p:nvPicPr>
        <p:blipFill>
          <a:blip r:embed="rId4">
            <a:extLst>
              <a:ext uri="{28A0092B-C50C-407E-A947-70E740481C1C}">
                <a14:useLocalDpi xmlns:a14="http://schemas.microsoft.com/office/drawing/2010/main" val="0"/>
              </a:ext>
            </a:extLst>
          </a:blip>
          <a:srcRect l="8295" t="12828" r="57735" b="77199"/>
          <a:stretch>
            <a:fillRect/>
          </a:stretch>
        </p:blipFill>
        <p:spPr bwMode="auto">
          <a:xfrm>
            <a:off x="7042965" y="428625"/>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Grafik 1"/>
          <p:cNvPicPr>
            <a:picLocks noChangeAspect="1" noChangeArrowheads="1"/>
          </p:cNvPicPr>
          <p:nvPr/>
        </p:nvPicPr>
        <p:blipFill>
          <a:blip r:embed="rId5">
            <a:extLst>
              <a:ext uri="{28A0092B-C50C-407E-A947-70E740481C1C}">
                <a14:useLocalDpi xmlns:a14="http://schemas.microsoft.com/office/drawing/2010/main" val="0"/>
              </a:ext>
            </a:extLst>
          </a:blip>
          <a:srcRect l="7336" t="13068" r="56938" b="77960"/>
          <a:stretch>
            <a:fillRect/>
          </a:stretch>
        </p:blipFill>
        <p:spPr bwMode="auto">
          <a:xfrm>
            <a:off x="7042965" y="0"/>
            <a:ext cx="2097520" cy="421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Inhaltsplatzhalter 2"/>
          <p:cNvSpPr txBox="1">
            <a:spLocks/>
          </p:cNvSpPr>
          <p:nvPr/>
        </p:nvSpPr>
        <p:spPr bwMode="auto">
          <a:xfrm>
            <a:off x="1368690" y="1052737"/>
            <a:ext cx="5579573" cy="5805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276225" indent="-276225" algn="l" rtl="0" eaLnBrk="0" fontAlgn="base" hangingPunct="0">
              <a:lnSpc>
                <a:spcPct val="120000"/>
              </a:lnSpc>
              <a:spcBef>
                <a:spcPts val="600"/>
              </a:spcBef>
              <a:spcAft>
                <a:spcPct val="0"/>
              </a:spcAft>
              <a:buClr>
                <a:srgbClr val="4B729F"/>
              </a:buClr>
              <a:buFont typeface="Wingdings" pitchFamily="2" charset="2"/>
              <a:buChar char="Ü"/>
              <a:defRPr sz="1600">
                <a:solidFill>
                  <a:srgbClr val="1A2F58"/>
                </a:solidFill>
                <a:latin typeface="+mn-lt"/>
                <a:ea typeface="MS PGothic" pitchFamily="34" charset="-128"/>
                <a:cs typeface="MS PGothic" charset="0"/>
              </a:defRPr>
            </a:lvl1pPr>
            <a:lvl2pPr marL="569913" indent="-292100" algn="l" rtl="0" eaLnBrk="0" fontAlgn="base" hangingPunct="0">
              <a:spcBef>
                <a:spcPts val="600"/>
              </a:spcBef>
              <a:spcAft>
                <a:spcPct val="0"/>
              </a:spcAft>
              <a:buClr>
                <a:srgbClr val="1A2F58"/>
              </a:buClr>
              <a:buSzPct val="80000"/>
              <a:buFont typeface="Wingdings" pitchFamily="2" charset="2"/>
              <a:buChar char="à"/>
              <a:defRPr sz="1400">
                <a:solidFill>
                  <a:srgbClr val="1A2F58"/>
                </a:solidFill>
                <a:latin typeface="+mn-lt"/>
                <a:ea typeface="MS PGothic" pitchFamily="34" charset="-128"/>
                <a:cs typeface="MS PGothic" charset="0"/>
              </a:defRPr>
            </a:lvl2pPr>
            <a:lvl3pPr marL="1150938" indent="-228600" algn="l" rtl="0" eaLnBrk="0" fontAlgn="base" hangingPunct="0">
              <a:lnSpc>
                <a:spcPct val="120000"/>
              </a:lnSpc>
              <a:spcBef>
                <a:spcPct val="20000"/>
              </a:spcBef>
              <a:spcAft>
                <a:spcPct val="0"/>
              </a:spcAft>
              <a:defRPr sz="2400">
                <a:solidFill>
                  <a:schemeClr val="tx1"/>
                </a:solidFill>
                <a:latin typeface="+mn-lt"/>
                <a:ea typeface="MS PGothic" pitchFamily="34" charset="-128"/>
                <a:cs typeface="MS PGothic" charset="0"/>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a:lstStyle>
          <a:p>
            <a:pPr marL="0" indent="0">
              <a:buNone/>
              <a:defRPr/>
            </a:pPr>
            <a:r>
              <a:rPr lang="en-US" dirty="0" smtClean="0">
                <a:latin typeface="Wingdings"/>
                <a:ea typeface="Wingdings"/>
                <a:cs typeface="Wingdings"/>
                <a:sym typeface="Wingdings"/>
              </a:rPr>
              <a:t> </a:t>
            </a:r>
            <a:r>
              <a:rPr lang="de-DE" b="1" kern="0" dirty="0" smtClean="0"/>
              <a:t>Hirth </a:t>
            </a:r>
            <a:r>
              <a:rPr lang="de-DE" b="1" kern="0" dirty="0" err="1" smtClean="0"/>
              <a:t>collection</a:t>
            </a:r>
            <a:r>
              <a:rPr lang="de-DE" b="1" kern="0" dirty="0" smtClean="0"/>
              <a:t> </a:t>
            </a:r>
            <a:r>
              <a:rPr lang="de-DE" kern="0" dirty="0" smtClean="0"/>
              <a:t>- </a:t>
            </a:r>
            <a:r>
              <a:rPr lang="en-US" dirty="0"/>
              <a:t>Classical </a:t>
            </a:r>
            <a:r>
              <a:rPr lang="en-US" dirty="0" smtClean="0"/>
              <a:t>Philology, 1869 </a:t>
            </a:r>
            <a:r>
              <a:rPr lang="en-US" dirty="0"/>
              <a:t>turned to the study of the Chinese </a:t>
            </a:r>
            <a:r>
              <a:rPr lang="en-US" dirty="0" smtClean="0"/>
              <a:t>language, </a:t>
            </a:r>
            <a:r>
              <a:rPr lang="en-US" dirty="0"/>
              <a:t>Chinese Custom </a:t>
            </a:r>
            <a:r>
              <a:rPr lang="en-US" dirty="0" smtClean="0"/>
              <a:t>Service, </a:t>
            </a:r>
            <a:r>
              <a:rPr lang="en-US" dirty="0"/>
              <a:t>Statistical Bureau of the Custom Office in </a:t>
            </a:r>
            <a:r>
              <a:rPr lang="en-US" dirty="0" smtClean="0"/>
              <a:t>Shanghai, </a:t>
            </a:r>
            <a:r>
              <a:rPr lang="en-US" dirty="0"/>
              <a:t>President of the local China Branch of the Royal Asiatic </a:t>
            </a:r>
            <a:r>
              <a:rPr lang="en-US" dirty="0" smtClean="0"/>
              <a:t>Society in Shanghai, </a:t>
            </a:r>
            <a:r>
              <a:rPr lang="en-US" dirty="0"/>
              <a:t>characterized his collection as one „mainly serving the </a:t>
            </a:r>
            <a:r>
              <a:rPr lang="en-US" dirty="0" err="1"/>
              <a:t>sinological</a:t>
            </a:r>
            <a:r>
              <a:rPr lang="en-US" dirty="0"/>
              <a:t> problems of the </a:t>
            </a:r>
            <a:r>
              <a:rPr lang="en-US" dirty="0" smtClean="0"/>
              <a:t>time“, interested </a:t>
            </a:r>
            <a:r>
              <a:rPr lang="en-US" dirty="0"/>
              <a:t>in the study of the Chinese-Western </a:t>
            </a:r>
            <a:r>
              <a:rPr lang="en-US" dirty="0" smtClean="0"/>
              <a:t>relations</a:t>
            </a:r>
          </a:p>
          <a:p>
            <a:pPr marL="0" indent="0">
              <a:buNone/>
              <a:defRPr/>
            </a:pPr>
            <a:endParaRPr lang="en-US" dirty="0" smtClean="0"/>
          </a:p>
          <a:p>
            <a:pPr marL="0" indent="0">
              <a:buNone/>
              <a:defRPr/>
            </a:pPr>
            <a:r>
              <a:rPr lang="en-US" dirty="0" smtClean="0">
                <a:latin typeface="Wingdings"/>
                <a:ea typeface="Wingdings"/>
                <a:cs typeface="Wingdings"/>
                <a:sym typeface="Wingdings"/>
              </a:rPr>
              <a:t> </a:t>
            </a:r>
            <a:r>
              <a:rPr lang="de-DE" b="1" kern="0" dirty="0" smtClean="0"/>
              <a:t>Müller </a:t>
            </a:r>
            <a:r>
              <a:rPr lang="de-DE" b="1" kern="0" dirty="0" err="1" smtClean="0"/>
              <a:t>collection</a:t>
            </a:r>
            <a:r>
              <a:rPr lang="de-DE" b="1" kern="0" dirty="0" smtClean="0"/>
              <a:t> </a:t>
            </a:r>
            <a:r>
              <a:rPr lang="de-DE" kern="0" dirty="0" smtClean="0"/>
              <a:t>- </a:t>
            </a:r>
            <a:r>
              <a:rPr lang="en-US" dirty="0"/>
              <a:t>scientific employee at the ethnological museum of </a:t>
            </a:r>
            <a:r>
              <a:rPr lang="en-US" dirty="0" smtClean="0"/>
              <a:t>Berlin, </a:t>
            </a:r>
            <a:r>
              <a:rPr lang="en-US" dirty="0"/>
              <a:t>went to China in 1890 and 1912 respectively on behalf of the museum and the library to acquire exhibits and </a:t>
            </a:r>
            <a:r>
              <a:rPr lang="en-US" dirty="0" smtClean="0"/>
              <a:t>books, </a:t>
            </a:r>
            <a:r>
              <a:rPr lang="en-US" dirty="0"/>
              <a:t>later became famous for his decipherment of the Manichaean script on fragments excavated by the Prussian Turfan excavations</a:t>
            </a:r>
            <a:r>
              <a:rPr lang="de-DE" kern="0" dirty="0" smtClean="0"/>
              <a:t>    </a:t>
            </a:r>
          </a:p>
          <a:p>
            <a:pPr marL="0" indent="0">
              <a:buFont typeface="Wingdings" pitchFamily="2" charset="2"/>
              <a:buNone/>
              <a:defRPr/>
            </a:pPr>
            <a:endParaRPr lang="de-DE" kern="0" dirty="0"/>
          </a:p>
          <a:p>
            <a:pPr marL="0" indent="0">
              <a:buFont typeface="Wingdings" pitchFamily="2" charset="2"/>
              <a:buNone/>
              <a:defRPr/>
            </a:pPr>
            <a:endParaRPr lang="de-DE" kern="0" dirty="0" smtClean="0"/>
          </a:p>
          <a:p>
            <a:pPr marL="0" indent="0">
              <a:buFont typeface="Wingdings" pitchFamily="2" charset="2"/>
              <a:buNone/>
              <a:defRPr/>
            </a:pPr>
            <a:r>
              <a:rPr lang="de-DE" kern="0" dirty="0" smtClean="0"/>
              <a:t>	</a:t>
            </a:r>
          </a:p>
          <a:p>
            <a:pPr marL="0" indent="0">
              <a:buFont typeface="Wingdings" pitchFamily="2" charset="2"/>
              <a:buNone/>
              <a:defRPr/>
            </a:pPr>
            <a:endParaRPr lang="de-DE" kern="0" dirty="0" smtClean="0"/>
          </a:p>
          <a:p>
            <a:pPr marL="0" indent="0">
              <a:buFont typeface="Wingdings" pitchFamily="2" charset="2"/>
              <a:buNone/>
              <a:defRPr/>
            </a:pPr>
            <a:endParaRPr lang="de-DE" kern="0" dirty="0" smtClean="0"/>
          </a:p>
          <a:p>
            <a:pPr marL="0" indent="0">
              <a:buFont typeface="Wingdings" pitchFamily="2" charset="2"/>
              <a:buNone/>
              <a:defRPr/>
            </a:pPr>
            <a:r>
              <a:rPr lang="de-DE" kern="0" dirty="0" err="1" smtClean="0"/>
              <a:t>Pander</a:t>
            </a:r>
            <a:endParaRPr lang="de-DE" kern="0" dirty="0" smtClean="0"/>
          </a:p>
          <a:p>
            <a:pPr marL="0" indent="0">
              <a:buFont typeface="Wingdings" pitchFamily="2" charset="2"/>
              <a:buNone/>
              <a:defRPr/>
            </a:pPr>
            <a:endParaRPr lang="de-DE" kern="0" dirty="0"/>
          </a:p>
          <a:p>
            <a:pPr marL="0" indent="0">
              <a:buFont typeface="Wingdings" pitchFamily="2" charset="2"/>
              <a:buNone/>
              <a:defRPr/>
            </a:pPr>
            <a:endParaRPr lang="de-DE" kern="0" dirty="0" smtClean="0"/>
          </a:p>
          <a:p>
            <a:pPr marL="0" indent="0">
              <a:buNone/>
              <a:defRPr/>
            </a:pPr>
            <a:r>
              <a:rPr lang="de-DE" altLang="zh-CN" kern="0" dirty="0" err="1"/>
              <a:t>Libri</a:t>
            </a:r>
            <a:r>
              <a:rPr lang="de-DE" altLang="zh-CN" kern="0" dirty="0"/>
              <a:t> </a:t>
            </a:r>
            <a:r>
              <a:rPr lang="de-DE" altLang="zh-CN" kern="0" dirty="0" err="1"/>
              <a:t>coreanici</a:t>
            </a:r>
            <a:r>
              <a:rPr lang="de-DE" altLang="zh-CN" kern="0" dirty="0"/>
              <a:t>                                                             </a:t>
            </a:r>
          </a:p>
          <a:p>
            <a:pPr marL="0" indent="0">
              <a:buFont typeface="Wingdings" pitchFamily="2" charset="2"/>
              <a:buNone/>
              <a:defRPr/>
            </a:pPr>
            <a:endParaRPr lang="de-DE" kern="0" dirty="0" smtClean="0"/>
          </a:p>
        </p:txBody>
      </p:sp>
      <p:pic>
        <p:nvPicPr>
          <p:cNvPr id="12" name="Grafik 11" descr="http://upload.wikimedia.org/wikipedia/commons/thumb/4/4a/Friedrich_Hirth_1872.jpg/220px-Friedrich_Hirth_1872.jpg"/>
          <p:cNvPicPr/>
          <p:nvPr/>
        </p:nvPicPr>
        <p:blipFill>
          <a:blip r:embed="rId6">
            <a:extLst>
              <a:ext uri="{28A0092B-C50C-407E-A947-70E740481C1C}">
                <a14:useLocalDpi xmlns:a14="http://schemas.microsoft.com/office/drawing/2010/main" val="0"/>
              </a:ext>
            </a:extLst>
          </a:blip>
          <a:srcRect/>
          <a:stretch>
            <a:fillRect/>
          </a:stretch>
        </p:blipFill>
        <p:spPr bwMode="auto">
          <a:xfrm>
            <a:off x="7833185" y="934286"/>
            <a:ext cx="1343380" cy="1876053"/>
          </a:xfrm>
          <a:prstGeom prst="rect">
            <a:avLst/>
          </a:prstGeom>
          <a:noFill/>
          <a:ln>
            <a:noFill/>
          </a:ln>
        </p:spPr>
      </p:pic>
      <p:sp>
        <p:nvSpPr>
          <p:cNvPr id="15" name="Text Box 13"/>
          <p:cNvSpPr txBox="1">
            <a:spLocks noChangeArrowheads="1"/>
          </p:cNvSpPr>
          <p:nvPr/>
        </p:nvSpPr>
        <p:spPr bwMode="auto">
          <a:xfrm>
            <a:off x="6948263" y="2843030"/>
            <a:ext cx="2376265" cy="4638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22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0000" tIns="46800" rIns="90000" bIns="46800">
            <a:spAutoFit/>
          </a:bodyPr>
          <a:lstStyle>
            <a:lvl1pPr>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algn="ctr" eaLnBrk="0" fontAlgn="base" hangingPunct="0">
              <a:spcBef>
                <a:spcPct val="0"/>
              </a:spcBef>
              <a:spcAft>
                <a:spcPct val="0"/>
              </a:spcAft>
              <a:defRPr sz="1400">
                <a:solidFill>
                  <a:schemeClr val="tx1"/>
                </a:solidFill>
                <a:latin typeface="Verdana" pitchFamily="34" charset="0"/>
              </a:defRPr>
            </a:lvl6pPr>
            <a:lvl7pPr marL="2971800" indent="-228600" algn="ctr" eaLnBrk="0" fontAlgn="base" hangingPunct="0">
              <a:spcBef>
                <a:spcPct val="0"/>
              </a:spcBef>
              <a:spcAft>
                <a:spcPct val="0"/>
              </a:spcAft>
              <a:defRPr sz="1400">
                <a:solidFill>
                  <a:schemeClr val="tx1"/>
                </a:solidFill>
                <a:latin typeface="Verdana" pitchFamily="34" charset="0"/>
              </a:defRPr>
            </a:lvl7pPr>
            <a:lvl8pPr marL="3429000" indent="-228600" algn="ctr" eaLnBrk="0" fontAlgn="base" hangingPunct="0">
              <a:spcBef>
                <a:spcPct val="0"/>
              </a:spcBef>
              <a:spcAft>
                <a:spcPct val="0"/>
              </a:spcAft>
              <a:defRPr sz="1400">
                <a:solidFill>
                  <a:schemeClr val="tx1"/>
                </a:solidFill>
                <a:latin typeface="Verdana" pitchFamily="34" charset="0"/>
              </a:defRPr>
            </a:lvl8pPr>
            <a:lvl9pPr marL="3886200" indent="-228600" algn="ctr" eaLnBrk="0" fontAlgn="base" hangingPunct="0">
              <a:spcBef>
                <a:spcPct val="0"/>
              </a:spcBef>
              <a:spcAft>
                <a:spcPct val="0"/>
              </a:spcAft>
              <a:defRPr sz="1400">
                <a:solidFill>
                  <a:schemeClr val="tx1"/>
                </a:solidFill>
                <a:latin typeface="Verdana" pitchFamily="34" charset="0"/>
              </a:defRPr>
            </a:lvl9pPr>
          </a:lstStyle>
          <a:p>
            <a:r>
              <a:rPr lang="de-DE" sz="1200" dirty="0" smtClean="0"/>
              <a:t>Friedrich Hirth (1845-1927)</a:t>
            </a:r>
            <a:endParaRPr lang="en-US" sz="1200" dirty="0"/>
          </a:p>
          <a:p>
            <a:endParaRPr lang="en-US" altLang="de-DE" sz="1200" dirty="0">
              <a:latin typeface="+mn-lt"/>
            </a:endParaRPr>
          </a:p>
        </p:txBody>
      </p:sp>
      <p:pic>
        <p:nvPicPr>
          <p:cNvPr id="16" name="Inhaltsplatzhalter 5" descr="http://turfan.bbaw.de/bilder/mueller.jpg"/>
          <p:cNvPicPr>
            <a:picLocks noGrp="1"/>
          </p:cNvPicPr>
          <p:nvPr/>
        </p:nvPicPr>
        <p:blipFill>
          <a:blip r:embed="rId7">
            <a:extLst>
              <a:ext uri="{28A0092B-C50C-407E-A947-70E740481C1C}">
                <a14:useLocalDpi xmlns:a14="http://schemas.microsoft.com/office/drawing/2010/main" val="0"/>
              </a:ext>
            </a:extLst>
          </a:blip>
          <a:srcRect/>
          <a:stretch>
            <a:fillRect/>
          </a:stretch>
        </p:blipFill>
        <p:spPr bwMode="auto">
          <a:xfrm>
            <a:off x="7701357" y="3192871"/>
            <a:ext cx="1439128" cy="18680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Text Box 13"/>
          <p:cNvSpPr txBox="1">
            <a:spLocks noChangeArrowheads="1"/>
          </p:cNvSpPr>
          <p:nvPr/>
        </p:nvSpPr>
        <p:spPr bwMode="auto">
          <a:xfrm>
            <a:off x="6921632" y="5112979"/>
            <a:ext cx="2376265" cy="4638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22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0000" tIns="46800" rIns="90000" bIns="46800">
            <a:spAutoFit/>
          </a:bodyPr>
          <a:lstStyle>
            <a:lvl1pPr>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algn="ctr" eaLnBrk="0" fontAlgn="base" hangingPunct="0">
              <a:spcBef>
                <a:spcPct val="0"/>
              </a:spcBef>
              <a:spcAft>
                <a:spcPct val="0"/>
              </a:spcAft>
              <a:defRPr sz="1400">
                <a:solidFill>
                  <a:schemeClr val="tx1"/>
                </a:solidFill>
                <a:latin typeface="Verdana" pitchFamily="34" charset="0"/>
              </a:defRPr>
            </a:lvl6pPr>
            <a:lvl7pPr marL="2971800" indent="-228600" algn="ctr" eaLnBrk="0" fontAlgn="base" hangingPunct="0">
              <a:spcBef>
                <a:spcPct val="0"/>
              </a:spcBef>
              <a:spcAft>
                <a:spcPct val="0"/>
              </a:spcAft>
              <a:defRPr sz="1400">
                <a:solidFill>
                  <a:schemeClr val="tx1"/>
                </a:solidFill>
                <a:latin typeface="Verdana" pitchFamily="34" charset="0"/>
              </a:defRPr>
            </a:lvl7pPr>
            <a:lvl8pPr marL="3429000" indent="-228600" algn="ctr" eaLnBrk="0" fontAlgn="base" hangingPunct="0">
              <a:spcBef>
                <a:spcPct val="0"/>
              </a:spcBef>
              <a:spcAft>
                <a:spcPct val="0"/>
              </a:spcAft>
              <a:defRPr sz="1400">
                <a:solidFill>
                  <a:schemeClr val="tx1"/>
                </a:solidFill>
                <a:latin typeface="Verdana" pitchFamily="34" charset="0"/>
              </a:defRPr>
            </a:lvl8pPr>
            <a:lvl9pPr marL="3886200" indent="-228600" algn="ctr" eaLnBrk="0" fontAlgn="base" hangingPunct="0">
              <a:spcBef>
                <a:spcPct val="0"/>
              </a:spcBef>
              <a:spcAft>
                <a:spcPct val="0"/>
              </a:spcAft>
              <a:defRPr sz="1400">
                <a:solidFill>
                  <a:schemeClr val="tx1"/>
                </a:solidFill>
                <a:latin typeface="Verdana" pitchFamily="34" charset="0"/>
              </a:defRPr>
            </a:lvl9pPr>
          </a:lstStyle>
          <a:p>
            <a:r>
              <a:rPr lang="de-DE" sz="1200" dirty="0" smtClean="0"/>
              <a:t>FWK Müller (1863-1930)</a:t>
            </a:r>
            <a:endParaRPr lang="en-US" sz="1200" dirty="0"/>
          </a:p>
          <a:p>
            <a:endParaRPr lang="en-US" altLang="de-DE" sz="1200" dirty="0">
              <a:latin typeface="+mn-lt"/>
            </a:endParaRPr>
          </a:p>
        </p:txBody>
      </p:sp>
    </p:spTree>
    <p:extLst>
      <p:ext uri="{BB962C8B-B14F-4D97-AF65-F5344CB8AC3E}">
        <p14:creationId xmlns:p14="http://schemas.microsoft.com/office/powerpoint/2010/main" val="270900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1469843" y="29491"/>
            <a:ext cx="5334406" cy="637259"/>
          </a:xfrm>
        </p:spPr>
        <p:txBody>
          <a:bodyPr/>
          <a:lstStyle/>
          <a:p>
            <a:pPr eaLnBrk="1" hangingPunct="1"/>
            <a:r>
              <a:rPr lang="de-DE" dirty="0"/>
              <a:t>Berlin-Kraków Project </a:t>
            </a:r>
            <a:r>
              <a:rPr lang="de-DE" dirty="0" smtClean="0"/>
              <a:t>(</a:t>
            </a:r>
            <a:r>
              <a:rPr lang="de-DE" dirty="0" err="1" smtClean="0"/>
              <a:t>collections</a:t>
            </a:r>
            <a:r>
              <a:rPr lang="de-DE" dirty="0" smtClean="0"/>
              <a:t> (2)) </a:t>
            </a:r>
            <a:r>
              <a:rPr lang="en-US" b="1" dirty="0"/>
              <a:t/>
            </a:r>
            <a:br>
              <a:rPr lang="en-US" b="1" dirty="0"/>
            </a:br>
            <a:r>
              <a:rPr lang="en-US" b="1" dirty="0" smtClean="0"/>
              <a:t/>
            </a:r>
            <a:br>
              <a:rPr lang="en-US" b="1" dirty="0" smtClean="0"/>
            </a:br>
            <a:r>
              <a:rPr lang="en-US" b="1" dirty="0"/>
              <a:t/>
            </a:r>
            <a:br>
              <a:rPr lang="en-US" b="1" dirty="0"/>
            </a:br>
            <a:endParaRPr lang="en-US" dirty="0"/>
          </a:p>
        </p:txBody>
      </p:sp>
      <p:sp>
        <p:nvSpPr>
          <p:cNvPr id="6147" name="Inhaltsplatzhalter 2"/>
          <p:cNvSpPr>
            <a:spLocks noGrp="1"/>
          </p:cNvSpPr>
          <p:nvPr>
            <p:ph idx="1"/>
          </p:nvPr>
        </p:nvSpPr>
        <p:spPr>
          <a:xfrm>
            <a:off x="1979712" y="1340768"/>
            <a:ext cx="5400600" cy="504056"/>
          </a:xfrm>
        </p:spPr>
        <p:txBody>
          <a:bodyPr/>
          <a:lstStyle/>
          <a:p>
            <a:pPr marL="0" indent="0" eaLnBrk="1" hangingPunct="1">
              <a:buNone/>
            </a:pPr>
            <a:endParaRPr lang="en-US" altLang="de-DE" sz="1400" dirty="0" smtClean="0"/>
          </a:p>
          <a:p>
            <a:pPr marL="0" indent="0" eaLnBrk="1" hangingPunct="1">
              <a:buNone/>
            </a:pPr>
            <a:endParaRPr lang="de-DE" altLang="de-DE" sz="1400" dirty="0" smtClean="0"/>
          </a:p>
          <a:p>
            <a:pPr marL="0" indent="0" eaLnBrk="1" hangingPunct="1">
              <a:buNone/>
            </a:pPr>
            <a:endParaRPr lang="de-DE" altLang="de-DE" sz="1400" dirty="0"/>
          </a:p>
          <a:p>
            <a:pPr marL="0" indent="0" eaLnBrk="1" hangingPunct="1">
              <a:buNone/>
            </a:pPr>
            <a:endParaRPr lang="de-DE" altLang="de-DE" sz="1400" dirty="0" smtClean="0"/>
          </a:p>
        </p:txBody>
      </p:sp>
      <p:sp>
        <p:nvSpPr>
          <p:cNvPr id="6148" name="Datumsplatzhalter 3"/>
          <p:cNvSpPr>
            <a:spLocks noGrp="1"/>
          </p:cNvSpPr>
          <p:nvPr>
            <p:ph type="dt" sz="quarter" idx="10"/>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1600">
                <a:solidFill>
                  <a:srgbClr val="1A2F58"/>
                </a:solidFill>
                <a:latin typeface="Verdana" charset="0"/>
                <a:ea typeface="ＭＳ Ｐゴシック" charset="0"/>
              </a:defRPr>
            </a:lvl1pPr>
            <a:lvl2pPr marL="742950" indent="-285750">
              <a:defRPr sz="1400">
                <a:solidFill>
                  <a:srgbClr val="1A2F58"/>
                </a:solidFill>
                <a:latin typeface="Verdana" charset="0"/>
                <a:ea typeface="ＭＳ Ｐゴシック" charset="0"/>
              </a:defRPr>
            </a:lvl2pPr>
            <a:lvl3pPr marL="1143000">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hangingPunct="0">
              <a:defRPr sz="2000">
                <a:solidFill>
                  <a:schemeClr val="tx1"/>
                </a:solidFill>
                <a:latin typeface="Verdana" charset="0"/>
                <a:ea typeface="ＭＳ Ｐゴシック" charset="0"/>
              </a:defRPr>
            </a:lvl6pPr>
            <a:lvl7pPr eaLnBrk="0" hangingPunct="0">
              <a:defRPr sz="2000">
                <a:solidFill>
                  <a:schemeClr val="tx1"/>
                </a:solidFill>
                <a:latin typeface="Verdana" charset="0"/>
                <a:ea typeface="ＭＳ Ｐゴシック" charset="0"/>
              </a:defRPr>
            </a:lvl7pPr>
            <a:lvl8pPr eaLnBrk="0" hangingPunct="0">
              <a:defRPr sz="2000">
                <a:solidFill>
                  <a:schemeClr val="tx1"/>
                </a:solidFill>
                <a:latin typeface="Verdana" charset="0"/>
                <a:ea typeface="ＭＳ Ｐゴシック" charset="0"/>
              </a:defRPr>
            </a:lvl8pPr>
            <a:lvl9pPr eaLnBrk="0" hangingPunct="0">
              <a:defRPr sz="2000">
                <a:solidFill>
                  <a:schemeClr val="tx1"/>
                </a:solidFill>
                <a:latin typeface="Verdana" charset="0"/>
                <a:ea typeface="ＭＳ Ｐゴシック" charset="0"/>
              </a:defRPr>
            </a:lvl9pPr>
          </a:lstStyle>
          <a:p>
            <a:pPr>
              <a:defRPr/>
            </a:pPr>
            <a:r>
              <a:rPr lang="de-DE" sz="900" dirty="0" smtClean="0"/>
              <a:t>10.09.2015 |</a:t>
            </a:r>
          </a:p>
        </p:txBody>
      </p:sp>
      <p:sp>
        <p:nvSpPr>
          <p:cNvPr id="6150" name="Foliennummernplatzhalter 5"/>
          <p:cNvSpPr>
            <a:spLocks noGrp="1"/>
          </p:cNvSpPr>
          <p:nvPr>
            <p:ph type="sldNum" sz="quarter" idx="12"/>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r>
              <a:rPr lang="de-DE" altLang="de-DE" sz="900">
                <a:solidFill>
                  <a:srgbClr val="1A2F58"/>
                </a:solidFill>
              </a:rPr>
              <a:t>S. </a:t>
            </a:r>
            <a:fld id="{21ACF2E2-8438-4ED5-B257-ACD634C0F544}" type="slidenum">
              <a:rPr lang="de-DE" altLang="de-DE" sz="900">
                <a:solidFill>
                  <a:srgbClr val="1A2F58"/>
                </a:solidFill>
              </a:rPr>
              <a:pPr/>
              <a:t>29</a:t>
            </a:fld>
            <a:endParaRPr lang="de-DE" altLang="de-DE" sz="900">
              <a:solidFill>
                <a:srgbClr val="1A2F58"/>
              </a:solidFill>
            </a:endParaRPr>
          </a:p>
        </p:txBody>
      </p:sp>
      <p:pic>
        <p:nvPicPr>
          <p:cNvPr id="8"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9" y="3799167"/>
            <a:ext cx="1479365" cy="566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Ellipse 3"/>
          <p:cNvSpPr/>
          <p:nvPr/>
        </p:nvSpPr>
        <p:spPr bwMode="auto">
          <a:xfrm>
            <a:off x="1960607" y="2780928"/>
            <a:ext cx="999765" cy="36004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rgbClr val="FF0000"/>
              </a:solidFill>
              <a:effectLst/>
              <a:latin typeface="Verdana" pitchFamily="34" charset="0"/>
            </a:endParaRPr>
          </a:p>
        </p:txBody>
      </p:sp>
      <p:sp>
        <p:nvSpPr>
          <p:cNvPr id="6" name="Ellipse 5"/>
          <p:cNvSpPr/>
          <p:nvPr/>
        </p:nvSpPr>
        <p:spPr bwMode="auto">
          <a:xfrm>
            <a:off x="1619672" y="3717032"/>
            <a:ext cx="914400" cy="91440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Verdana" pitchFamily="34" charset="0"/>
            </a:endParaRPr>
          </a:p>
        </p:txBody>
      </p:sp>
      <p:pic>
        <p:nvPicPr>
          <p:cNvPr id="13" name="Grafik 1"/>
          <p:cNvPicPr>
            <a:picLocks noChangeAspect="1" noChangeArrowheads="1"/>
          </p:cNvPicPr>
          <p:nvPr/>
        </p:nvPicPr>
        <p:blipFill>
          <a:blip r:embed="rId4">
            <a:extLst>
              <a:ext uri="{28A0092B-C50C-407E-A947-70E740481C1C}">
                <a14:useLocalDpi xmlns:a14="http://schemas.microsoft.com/office/drawing/2010/main" val="0"/>
              </a:ext>
            </a:extLst>
          </a:blip>
          <a:srcRect l="8295" t="12828" r="57735" b="77199"/>
          <a:stretch>
            <a:fillRect/>
          </a:stretch>
        </p:blipFill>
        <p:spPr bwMode="auto">
          <a:xfrm>
            <a:off x="7042965" y="428625"/>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Grafik 1"/>
          <p:cNvPicPr>
            <a:picLocks noChangeAspect="1" noChangeArrowheads="1"/>
          </p:cNvPicPr>
          <p:nvPr/>
        </p:nvPicPr>
        <p:blipFill>
          <a:blip r:embed="rId5">
            <a:extLst>
              <a:ext uri="{28A0092B-C50C-407E-A947-70E740481C1C}">
                <a14:useLocalDpi xmlns:a14="http://schemas.microsoft.com/office/drawing/2010/main" val="0"/>
              </a:ext>
            </a:extLst>
          </a:blip>
          <a:srcRect l="7336" t="13068" r="56938" b="77960"/>
          <a:stretch>
            <a:fillRect/>
          </a:stretch>
        </p:blipFill>
        <p:spPr bwMode="auto">
          <a:xfrm>
            <a:off x="7042965" y="0"/>
            <a:ext cx="2097520" cy="421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Inhaltsplatzhalter 2"/>
          <p:cNvSpPr txBox="1">
            <a:spLocks/>
          </p:cNvSpPr>
          <p:nvPr/>
        </p:nvSpPr>
        <p:spPr bwMode="auto">
          <a:xfrm>
            <a:off x="1368690" y="1052737"/>
            <a:ext cx="7091742" cy="5805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276225" indent="-276225" algn="l" rtl="0" eaLnBrk="0" fontAlgn="base" hangingPunct="0">
              <a:lnSpc>
                <a:spcPct val="120000"/>
              </a:lnSpc>
              <a:spcBef>
                <a:spcPts val="600"/>
              </a:spcBef>
              <a:spcAft>
                <a:spcPct val="0"/>
              </a:spcAft>
              <a:buClr>
                <a:srgbClr val="4B729F"/>
              </a:buClr>
              <a:buFont typeface="Wingdings" pitchFamily="2" charset="2"/>
              <a:buChar char="Ü"/>
              <a:defRPr sz="1600">
                <a:solidFill>
                  <a:srgbClr val="1A2F58"/>
                </a:solidFill>
                <a:latin typeface="+mn-lt"/>
                <a:ea typeface="MS PGothic" pitchFamily="34" charset="-128"/>
                <a:cs typeface="MS PGothic" charset="0"/>
              </a:defRPr>
            </a:lvl1pPr>
            <a:lvl2pPr marL="569913" indent="-292100" algn="l" rtl="0" eaLnBrk="0" fontAlgn="base" hangingPunct="0">
              <a:spcBef>
                <a:spcPts val="600"/>
              </a:spcBef>
              <a:spcAft>
                <a:spcPct val="0"/>
              </a:spcAft>
              <a:buClr>
                <a:srgbClr val="1A2F58"/>
              </a:buClr>
              <a:buSzPct val="80000"/>
              <a:buFont typeface="Wingdings" pitchFamily="2" charset="2"/>
              <a:buChar char="à"/>
              <a:defRPr sz="1400">
                <a:solidFill>
                  <a:srgbClr val="1A2F58"/>
                </a:solidFill>
                <a:latin typeface="+mn-lt"/>
                <a:ea typeface="MS PGothic" pitchFamily="34" charset="-128"/>
                <a:cs typeface="MS PGothic" charset="0"/>
              </a:defRPr>
            </a:lvl2pPr>
            <a:lvl3pPr marL="1150938" indent="-228600" algn="l" rtl="0" eaLnBrk="0" fontAlgn="base" hangingPunct="0">
              <a:lnSpc>
                <a:spcPct val="120000"/>
              </a:lnSpc>
              <a:spcBef>
                <a:spcPct val="20000"/>
              </a:spcBef>
              <a:spcAft>
                <a:spcPct val="0"/>
              </a:spcAft>
              <a:defRPr sz="2400">
                <a:solidFill>
                  <a:schemeClr val="tx1"/>
                </a:solidFill>
                <a:latin typeface="+mn-lt"/>
                <a:ea typeface="MS PGothic" pitchFamily="34" charset="-128"/>
                <a:cs typeface="MS PGothic" charset="0"/>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a:lstStyle>
          <a:p>
            <a:pPr marL="0" indent="0">
              <a:buNone/>
              <a:defRPr/>
            </a:pPr>
            <a:r>
              <a:rPr lang="en-US" dirty="0">
                <a:latin typeface="Wingdings"/>
                <a:ea typeface="Wingdings"/>
                <a:cs typeface="Wingdings"/>
                <a:sym typeface="Wingdings"/>
              </a:rPr>
              <a:t> </a:t>
            </a:r>
            <a:r>
              <a:rPr lang="de-DE" b="1" kern="0" dirty="0" err="1" smtClean="0"/>
              <a:t>Moellendorff</a:t>
            </a:r>
            <a:r>
              <a:rPr lang="de-DE" b="1" kern="0" dirty="0" smtClean="0"/>
              <a:t> </a:t>
            </a:r>
            <a:r>
              <a:rPr lang="de-DE" b="1" kern="0" dirty="0" err="1" smtClean="0"/>
              <a:t>collection</a:t>
            </a:r>
            <a:r>
              <a:rPr lang="de-DE" b="1" kern="0" dirty="0" smtClean="0"/>
              <a:t> </a:t>
            </a:r>
            <a:endParaRPr lang="en-US" dirty="0" smtClean="0"/>
          </a:p>
          <a:p>
            <a:pPr marL="0" indent="0">
              <a:buNone/>
              <a:defRPr/>
            </a:pPr>
            <a:r>
              <a:rPr lang="en-US" dirty="0" smtClean="0">
                <a:latin typeface="Wingdings"/>
                <a:ea typeface="Wingdings"/>
                <a:cs typeface="Wingdings"/>
                <a:sym typeface="Wingdings"/>
              </a:rPr>
              <a:t> </a:t>
            </a:r>
            <a:r>
              <a:rPr lang="de-DE" b="1" kern="0" dirty="0" err="1" smtClean="0"/>
              <a:t>Pander</a:t>
            </a:r>
            <a:r>
              <a:rPr lang="de-DE" b="1" kern="0" dirty="0" smtClean="0"/>
              <a:t> </a:t>
            </a:r>
            <a:r>
              <a:rPr lang="de-DE" b="1" kern="0" dirty="0" err="1" smtClean="0"/>
              <a:t>collection</a:t>
            </a:r>
            <a:r>
              <a:rPr lang="de-DE" b="1" kern="0" dirty="0" smtClean="0"/>
              <a:t> </a:t>
            </a:r>
            <a:r>
              <a:rPr lang="de-DE" kern="0" dirty="0" smtClean="0"/>
              <a:t>-</a:t>
            </a:r>
            <a:r>
              <a:rPr lang="en-US" b="1" dirty="0"/>
              <a:t> Eugen Pander</a:t>
            </a:r>
            <a:r>
              <a:rPr lang="en-US" dirty="0"/>
              <a:t> (</a:t>
            </a:r>
            <a:r>
              <a:rPr lang="en-US" dirty="0" smtClean="0"/>
              <a:t>1854-1894) since 1881 </a:t>
            </a:r>
            <a:r>
              <a:rPr lang="en-US" dirty="0"/>
              <a:t>China’s Imperial Maritime Custom </a:t>
            </a:r>
            <a:r>
              <a:rPr lang="en-US" dirty="0" smtClean="0"/>
              <a:t>Service, </a:t>
            </a:r>
            <a:r>
              <a:rPr lang="en-US" dirty="0"/>
              <a:t>Professor of National Economics at </a:t>
            </a:r>
            <a:r>
              <a:rPr lang="en-US" i="1" dirty="0" err="1"/>
              <a:t>Tongwenguan</a:t>
            </a:r>
            <a:r>
              <a:rPr lang="en-US" dirty="0"/>
              <a:t> </a:t>
            </a:r>
            <a:r>
              <a:rPr lang="zh-CN" altLang="de-DE" dirty="0"/>
              <a:t>同文</a:t>
            </a:r>
            <a:r>
              <a:rPr lang="zh-TW" altLang="de-DE" dirty="0"/>
              <a:t>館</a:t>
            </a:r>
            <a:r>
              <a:rPr lang="en-US" dirty="0"/>
              <a:t> College in </a:t>
            </a:r>
            <a:r>
              <a:rPr lang="en-US" dirty="0" smtClean="0"/>
              <a:t>Peking, </a:t>
            </a:r>
            <a:r>
              <a:rPr lang="en-US" dirty="0"/>
              <a:t>collector of </a:t>
            </a:r>
            <a:r>
              <a:rPr lang="en-US" dirty="0" err="1"/>
              <a:t>Lamaist</a:t>
            </a:r>
            <a:r>
              <a:rPr lang="en-US" dirty="0"/>
              <a:t> books and works of </a:t>
            </a:r>
            <a:r>
              <a:rPr lang="en-US" dirty="0" smtClean="0"/>
              <a:t>art, </a:t>
            </a:r>
            <a:r>
              <a:rPr lang="en-US" dirty="0"/>
              <a:t>latter were acquired by the Ethnological Museum in Berlin, the books passed into ownership of the Royal Library and were accessioned in Berlin in 1889.</a:t>
            </a:r>
            <a:endParaRPr lang="de-DE" kern="0" dirty="0" smtClean="0"/>
          </a:p>
          <a:p>
            <a:pPr marL="0" indent="0">
              <a:buFont typeface="Wingdings" pitchFamily="2" charset="2"/>
              <a:buNone/>
              <a:defRPr/>
            </a:pPr>
            <a:endParaRPr lang="de-DE" kern="0" dirty="0"/>
          </a:p>
          <a:p>
            <a:pPr marL="0" indent="0">
              <a:buFont typeface="Wingdings" pitchFamily="2" charset="2"/>
              <a:buNone/>
              <a:defRPr/>
            </a:pPr>
            <a:endParaRPr lang="de-DE" kern="0" dirty="0" smtClean="0"/>
          </a:p>
          <a:p>
            <a:pPr marL="0" indent="0">
              <a:buFont typeface="Wingdings" pitchFamily="2" charset="2"/>
              <a:buNone/>
              <a:defRPr/>
            </a:pPr>
            <a:r>
              <a:rPr lang="de-DE" kern="0" dirty="0" smtClean="0"/>
              <a:t>	</a:t>
            </a:r>
          </a:p>
          <a:p>
            <a:pPr marL="0" indent="0">
              <a:buFont typeface="Wingdings" pitchFamily="2" charset="2"/>
              <a:buNone/>
              <a:defRPr/>
            </a:pPr>
            <a:endParaRPr lang="de-DE" kern="0" dirty="0" smtClean="0"/>
          </a:p>
          <a:p>
            <a:pPr marL="0" indent="0">
              <a:buFont typeface="Wingdings" pitchFamily="2" charset="2"/>
              <a:buNone/>
              <a:defRPr/>
            </a:pPr>
            <a:endParaRPr lang="de-DE" kern="0" dirty="0" smtClean="0"/>
          </a:p>
          <a:p>
            <a:pPr marL="0" indent="0">
              <a:buNone/>
              <a:defRPr/>
            </a:pPr>
            <a:r>
              <a:rPr lang="en-US" dirty="0" smtClean="0">
                <a:latin typeface="Wingdings"/>
                <a:ea typeface="Wingdings"/>
                <a:cs typeface="Wingdings"/>
                <a:sym typeface="Wingdings"/>
              </a:rPr>
              <a:t> </a:t>
            </a:r>
            <a:r>
              <a:rPr lang="de-DE" altLang="zh-CN" b="1" kern="0" dirty="0" err="1" smtClean="0"/>
              <a:t>Libri</a:t>
            </a:r>
            <a:r>
              <a:rPr lang="de-DE" altLang="zh-CN" b="1" kern="0" dirty="0" smtClean="0"/>
              <a:t> </a:t>
            </a:r>
            <a:r>
              <a:rPr lang="de-DE" altLang="zh-CN" b="1" kern="0" dirty="0" err="1"/>
              <a:t>coreanici</a:t>
            </a:r>
            <a:r>
              <a:rPr lang="de-DE" altLang="zh-CN" kern="0" dirty="0"/>
              <a:t> </a:t>
            </a:r>
            <a:r>
              <a:rPr lang="de-DE" altLang="zh-CN" kern="0" dirty="0" smtClean="0"/>
              <a:t>-                                                             </a:t>
            </a:r>
            <a:endParaRPr lang="de-DE" altLang="zh-CN" kern="0" dirty="0"/>
          </a:p>
          <a:p>
            <a:pPr marL="0" indent="0">
              <a:buFont typeface="Wingdings" pitchFamily="2" charset="2"/>
              <a:buNone/>
              <a:defRPr/>
            </a:pPr>
            <a:endParaRPr lang="de-DE" kern="0" dirty="0" smtClean="0"/>
          </a:p>
        </p:txBody>
      </p:sp>
      <p:pic>
        <p:nvPicPr>
          <p:cNvPr id="18" name="Inhaltsplatzhalter 5" descr="http://www.thlib.org/static/reprints/jiats/05/images/jiats05helmanwazny-img23-sm.jpg"/>
          <p:cNvPicPr>
            <a:picLocks noGrp="1"/>
          </p:cNvPicPr>
          <p:nvPr/>
        </p:nvPicPr>
        <p:blipFill>
          <a:blip r:embed="rId6">
            <a:extLst>
              <a:ext uri="{28A0092B-C50C-407E-A947-70E740481C1C}">
                <a14:useLocalDpi xmlns:a14="http://schemas.microsoft.com/office/drawing/2010/main" val="0"/>
              </a:ext>
            </a:extLst>
          </a:blip>
          <a:srcRect/>
          <a:stretch>
            <a:fillRect/>
          </a:stretch>
        </p:blipFill>
        <p:spPr bwMode="auto">
          <a:xfrm>
            <a:off x="1619807" y="3244527"/>
            <a:ext cx="1891313" cy="12581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 name="Grafik 18" descr="http://www.thlib.org/static/reprints/jiats/05/images/jiats05helmanwazny-img0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79912" y="3293952"/>
            <a:ext cx="1671927" cy="1130424"/>
          </a:xfrm>
          <a:prstGeom prst="rect">
            <a:avLst/>
          </a:prstGeom>
          <a:noFill/>
          <a:ln>
            <a:noFill/>
          </a:ln>
        </p:spPr>
      </p:pic>
      <p:sp>
        <p:nvSpPr>
          <p:cNvPr id="20" name="Textfeld 6"/>
          <p:cNvSpPr txBox="1"/>
          <p:nvPr/>
        </p:nvSpPr>
        <p:spPr>
          <a:xfrm>
            <a:off x="1480822" y="4588061"/>
            <a:ext cx="2959100"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de-DE"/>
            </a:defPPr>
            <a:lvl1pPr algn="l" rtl="0" eaLnBrk="0" fontAlgn="base" hangingPunct="0">
              <a:spcBef>
                <a:spcPct val="0"/>
              </a:spcBef>
              <a:spcAft>
                <a:spcPct val="0"/>
              </a:spcAft>
              <a:defRPr sz="2400" kern="1200">
                <a:solidFill>
                  <a:schemeClr val="dk1"/>
                </a:solidFill>
                <a:latin typeface="+mn-lt"/>
                <a:ea typeface="+mn-ea"/>
                <a:cs typeface="+mn-cs"/>
              </a:defRPr>
            </a:lvl1pPr>
            <a:lvl2pPr marL="457200" algn="l" rtl="0" eaLnBrk="0" fontAlgn="base" hangingPunct="0">
              <a:spcBef>
                <a:spcPct val="0"/>
              </a:spcBef>
              <a:spcAft>
                <a:spcPct val="0"/>
              </a:spcAft>
              <a:defRPr sz="2400" kern="1200">
                <a:solidFill>
                  <a:schemeClr val="dk1"/>
                </a:solidFill>
                <a:latin typeface="+mn-lt"/>
                <a:ea typeface="+mn-ea"/>
                <a:cs typeface="+mn-cs"/>
              </a:defRPr>
            </a:lvl2pPr>
            <a:lvl3pPr marL="914400" algn="l" rtl="0" eaLnBrk="0" fontAlgn="base" hangingPunct="0">
              <a:spcBef>
                <a:spcPct val="0"/>
              </a:spcBef>
              <a:spcAft>
                <a:spcPct val="0"/>
              </a:spcAft>
              <a:defRPr sz="2400" kern="1200">
                <a:solidFill>
                  <a:schemeClr val="dk1"/>
                </a:solidFill>
                <a:latin typeface="+mn-lt"/>
                <a:ea typeface="+mn-ea"/>
                <a:cs typeface="+mn-cs"/>
              </a:defRPr>
            </a:lvl3pPr>
            <a:lvl4pPr marL="1371600" algn="l" rtl="0" eaLnBrk="0" fontAlgn="base" hangingPunct="0">
              <a:spcBef>
                <a:spcPct val="0"/>
              </a:spcBef>
              <a:spcAft>
                <a:spcPct val="0"/>
              </a:spcAft>
              <a:defRPr sz="2400" kern="1200">
                <a:solidFill>
                  <a:schemeClr val="dk1"/>
                </a:solidFill>
                <a:latin typeface="+mn-lt"/>
                <a:ea typeface="+mn-ea"/>
                <a:cs typeface="+mn-cs"/>
              </a:defRPr>
            </a:lvl4pPr>
            <a:lvl5pPr marL="1828800" algn="l"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r>
              <a:rPr lang="en-US" sz="1400" dirty="0"/>
              <a:t>Pander Pantheon, </a:t>
            </a:r>
            <a:r>
              <a:rPr lang="en-US" sz="1400" dirty="0" smtClean="0"/>
              <a:t>(</a:t>
            </a:r>
            <a:r>
              <a:rPr lang="en-US" sz="1400" dirty="0"/>
              <a:t>The </a:t>
            </a:r>
            <a:r>
              <a:rPr lang="en-US" sz="1400" i="1" dirty="0"/>
              <a:t>Great </a:t>
            </a:r>
            <a:r>
              <a:rPr lang="en-US" sz="1400" i="1" dirty="0" err="1"/>
              <a:t>Vajradhāra</a:t>
            </a:r>
            <a:r>
              <a:rPr lang="en-US" sz="1400" dirty="0" smtClean="0"/>
              <a:t>), </a:t>
            </a:r>
            <a:r>
              <a:rPr lang="zh-CN" altLang="de-DE" sz="1400" dirty="0">
                <a:latin typeface="SimSun" panose="02010600030101010101" pitchFamily="2" charset="-122"/>
                <a:ea typeface="SimSun" panose="02010600030101010101" pitchFamily="2" charset="-122"/>
              </a:rPr>
              <a:t>永</a:t>
            </a:r>
            <a:r>
              <a:rPr lang="zh-CN" altLang="de-DE" sz="1400" dirty="0" smtClean="0">
                <a:latin typeface="SimSun" panose="02010600030101010101" pitchFamily="2" charset="-122"/>
                <a:ea typeface="SimSun" panose="02010600030101010101" pitchFamily="2" charset="-122"/>
              </a:rPr>
              <a:t>樂八年</a:t>
            </a:r>
            <a:r>
              <a:rPr lang="zh-CN" altLang="de-DE" sz="1400" dirty="0" smtClean="0"/>
              <a:t> </a:t>
            </a:r>
            <a:r>
              <a:rPr lang="en-US" sz="1400" dirty="0" smtClean="0"/>
              <a:t>(1411)</a:t>
            </a:r>
            <a:endParaRPr lang="en-US" sz="1400" dirty="0"/>
          </a:p>
        </p:txBody>
      </p:sp>
    </p:spTree>
    <p:extLst>
      <p:ext uri="{BB962C8B-B14F-4D97-AF65-F5344CB8AC3E}">
        <p14:creationId xmlns:p14="http://schemas.microsoft.com/office/powerpoint/2010/main" val="5798483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91680" y="260648"/>
            <a:ext cx="6794500" cy="711200"/>
          </a:xfrm>
        </p:spPr>
        <p:txBody>
          <a:bodyPr/>
          <a:lstStyle/>
          <a:p>
            <a:r>
              <a:rPr lang="de-DE" dirty="0" smtClean="0"/>
              <a:t>East </a:t>
            </a:r>
            <a:r>
              <a:rPr lang="de-DE" dirty="0" err="1" smtClean="0"/>
              <a:t>Asia</a:t>
            </a:r>
            <a:r>
              <a:rPr lang="de-DE" dirty="0" smtClean="0"/>
              <a:t> </a:t>
            </a:r>
            <a:r>
              <a:rPr lang="de-DE" dirty="0" err="1" smtClean="0"/>
              <a:t>collection</a:t>
            </a:r>
            <a:r>
              <a:rPr lang="de-DE" dirty="0" smtClean="0"/>
              <a:t> (1) – </a:t>
            </a:r>
            <a:r>
              <a:rPr lang="de-DE" dirty="0" err="1" smtClean="0"/>
              <a:t>growing</a:t>
            </a:r>
            <a:r>
              <a:rPr lang="de-DE" dirty="0" smtClean="0"/>
              <a:t> </a:t>
            </a:r>
            <a:r>
              <a:rPr lang="de-DE" dirty="0" err="1" smtClean="0"/>
              <a:t>of</a:t>
            </a:r>
            <a:r>
              <a:rPr lang="de-DE" dirty="0" smtClean="0"/>
              <a:t> </a:t>
            </a:r>
            <a:r>
              <a:rPr lang="de-DE" dirty="0" err="1" smtClean="0"/>
              <a:t>the</a:t>
            </a:r>
            <a:r>
              <a:rPr lang="de-DE" dirty="0" smtClean="0"/>
              <a:t> </a:t>
            </a:r>
            <a:r>
              <a:rPr lang="de-DE" dirty="0" err="1" smtClean="0"/>
              <a:t>collection</a:t>
            </a:r>
            <a:endParaRPr lang="de-DE" dirty="0"/>
          </a:p>
        </p:txBody>
      </p:sp>
      <p:sp>
        <p:nvSpPr>
          <p:cNvPr id="3" name="Inhaltsplatzhalter 2"/>
          <p:cNvSpPr>
            <a:spLocks noGrp="1"/>
          </p:cNvSpPr>
          <p:nvPr>
            <p:ph idx="1"/>
          </p:nvPr>
        </p:nvSpPr>
        <p:spPr>
          <a:xfrm>
            <a:off x="1547664" y="908720"/>
            <a:ext cx="6984776" cy="5472608"/>
          </a:xfrm>
        </p:spPr>
        <p:txBody>
          <a:bodyPr/>
          <a:lstStyle/>
          <a:p>
            <a:pPr marL="0" indent="0">
              <a:buNone/>
              <a:defRPr/>
            </a:pPr>
            <a:r>
              <a:rPr lang="de-DE" b="1" dirty="0" smtClean="0"/>
              <a:t>1674 – </a:t>
            </a:r>
            <a:r>
              <a:rPr lang="de-DE" dirty="0" err="1" smtClean="0"/>
              <a:t>acquisition</a:t>
            </a:r>
            <a:r>
              <a:rPr lang="de-DE" dirty="0" smtClean="0"/>
              <a:t> </a:t>
            </a:r>
            <a:r>
              <a:rPr lang="de-DE" dirty="0" err="1" smtClean="0"/>
              <a:t>of</a:t>
            </a:r>
            <a:r>
              <a:rPr lang="de-DE" dirty="0" smtClean="0"/>
              <a:t> Chinese </a:t>
            </a:r>
            <a:r>
              <a:rPr lang="de-DE" dirty="0" err="1" smtClean="0"/>
              <a:t>books</a:t>
            </a:r>
            <a:r>
              <a:rPr lang="de-DE" dirty="0" smtClean="0"/>
              <a:t> </a:t>
            </a:r>
            <a:r>
              <a:rPr lang="de-DE" dirty="0" err="1" smtClean="0"/>
              <a:t>of</a:t>
            </a:r>
            <a:r>
              <a:rPr lang="de-DE" dirty="0" smtClean="0"/>
              <a:t> </a:t>
            </a:r>
            <a:r>
              <a:rPr lang="de-DE" dirty="0"/>
              <a:t>A</a:t>
            </a:r>
            <a:r>
              <a:rPr lang="de-DE" dirty="0" smtClean="0"/>
              <a:t>rnold </a:t>
            </a:r>
            <a:r>
              <a:rPr lang="de-DE" dirty="0" err="1" smtClean="0"/>
              <a:t>Gijsels</a:t>
            </a:r>
            <a:r>
              <a:rPr lang="de-DE" dirty="0" smtClean="0"/>
              <a:t> </a:t>
            </a:r>
            <a:r>
              <a:rPr lang="de-DE" dirty="0"/>
              <a:t>van Lier </a:t>
            </a:r>
            <a:r>
              <a:rPr lang="de-DE" dirty="0" smtClean="0"/>
              <a:t>(1593-1676) </a:t>
            </a:r>
            <a:r>
              <a:rPr lang="de-DE" dirty="0" err="1" smtClean="0"/>
              <a:t>by</a:t>
            </a:r>
            <a:r>
              <a:rPr lang="de-DE" dirty="0" smtClean="0"/>
              <a:t> Andreas Müller </a:t>
            </a:r>
            <a:r>
              <a:rPr lang="de-DE" b="1" dirty="0" smtClean="0"/>
              <a:t>(</a:t>
            </a:r>
            <a:r>
              <a:rPr lang="de-DE" dirty="0" smtClean="0"/>
              <a:t>1630-1694) </a:t>
            </a:r>
            <a:r>
              <a:rPr lang="de-DE" dirty="0" err="1" smtClean="0"/>
              <a:t>for</a:t>
            </a:r>
            <a:r>
              <a:rPr lang="de-DE" dirty="0" smtClean="0"/>
              <a:t> </a:t>
            </a:r>
            <a:r>
              <a:rPr lang="de-DE" dirty="0" err="1" smtClean="0"/>
              <a:t>the</a:t>
            </a:r>
            <a:r>
              <a:rPr lang="de-DE" dirty="0" smtClean="0"/>
              <a:t> Great </a:t>
            </a:r>
            <a:r>
              <a:rPr lang="de-DE" dirty="0" err="1" smtClean="0"/>
              <a:t>Elector</a:t>
            </a:r>
            <a:endParaRPr lang="de-DE" b="1" dirty="0" smtClean="0"/>
          </a:p>
          <a:p>
            <a:pPr marL="0" indent="0" eaLnBrk="1" hangingPunct="1">
              <a:lnSpc>
                <a:spcPct val="100000"/>
              </a:lnSpc>
              <a:spcBef>
                <a:spcPts val="0"/>
              </a:spcBef>
              <a:buNone/>
            </a:pPr>
            <a:endParaRPr lang="de-DE" b="1" dirty="0" smtClean="0"/>
          </a:p>
          <a:p>
            <a:pPr marL="0" indent="0" eaLnBrk="1" hangingPunct="1">
              <a:lnSpc>
                <a:spcPct val="100000"/>
              </a:lnSpc>
              <a:spcBef>
                <a:spcPts val="0"/>
              </a:spcBef>
              <a:buNone/>
            </a:pPr>
            <a:r>
              <a:rPr lang="de-DE" b="1" dirty="0" smtClean="0"/>
              <a:t>1683</a:t>
            </a:r>
            <a:r>
              <a:rPr lang="de-DE" dirty="0" smtClean="0"/>
              <a:t> - </a:t>
            </a:r>
            <a:r>
              <a:rPr lang="en-US" altLang="de-DE" dirty="0" smtClean="0"/>
              <a:t>the first and second catalogue </a:t>
            </a:r>
            <a:r>
              <a:rPr lang="en-US" altLang="de-DE" dirty="0"/>
              <a:t>of </a:t>
            </a:r>
            <a:r>
              <a:rPr lang="en-US" altLang="de-DE" dirty="0" smtClean="0"/>
              <a:t>the </a:t>
            </a:r>
            <a:r>
              <a:rPr lang="en-US" altLang="de-DE" dirty="0"/>
              <a:t>Chinese collection </a:t>
            </a:r>
            <a:r>
              <a:rPr lang="en-US" altLang="de-DE" dirty="0" smtClean="0"/>
              <a:t>(</a:t>
            </a:r>
            <a:r>
              <a:rPr lang="de-DE" dirty="0" smtClean="0"/>
              <a:t>Müller </a:t>
            </a:r>
            <a:r>
              <a:rPr lang="de-DE" dirty="0" err="1"/>
              <a:t>Greiffenhagen</a:t>
            </a:r>
            <a:r>
              <a:rPr lang="de-DE" dirty="0"/>
              <a:t>, Andreas: </a:t>
            </a:r>
            <a:r>
              <a:rPr lang="de-DE" i="1" dirty="0" err="1"/>
              <a:t>Catalogus</a:t>
            </a:r>
            <a:r>
              <a:rPr lang="de-DE" i="1" dirty="0"/>
              <a:t> </a:t>
            </a:r>
            <a:r>
              <a:rPr lang="de-DE" i="1" dirty="0" err="1"/>
              <a:t>librorum</a:t>
            </a:r>
            <a:r>
              <a:rPr lang="de-DE" i="1" dirty="0"/>
              <a:t> </a:t>
            </a:r>
            <a:r>
              <a:rPr lang="de-DE" i="1" dirty="0" err="1"/>
              <a:t>Sinicorum</a:t>
            </a:r>
            <a:r>
              <a:rPr lang="de-DE" i="1" dirty="0"/>
              <a:t> </a:t>
            </a:r>
            <a:r>
              <a:rPr lang="de-DE" i="1" dirty="0" err="1"/>
              <a:t>Bibliothecae</a:t>
            </a:r>
            <a:r>
              <a:rPr lang="de-DE" i="1" dirty="0"/>
              <a:t> </a:t>
            </a:r>
            <a:r>
              <a:rPr lang="de-DE" i="1" dirty="0" err="1"/>
              <a:t>Electoralis</a:t>
            </a:r>
            <a:r>
              <a:rPr lang="de-DE" i="1" dirty="0"/>
              <a:t> </a:t>
            </a:r>
            <a:r>
              <a:rPr lang="de-DE" i="1" dirty="0" err="1" smtClean="0"/>
              <a:t>Brandenburgicae</a:t>
            </a:r>
            <a:r>
              <a:rPr lang="de-DE" i="1" dirty="0" smtClean="0"/>
              <a:t>, </a:t>
            </a:r>
            <a:r>
              <a:rPr lang="de-DE" dirty="0" smtClean="0"/>
              <a:t>Anderer </a:t>
            </a:r>
            <a:r>
              <a:rPr lang="de-DE" dirty="0" err="1"/>
              <a:t>Theil</a:t>
            </a:r>
            <a:r>
              <a:rPr lang="de-DE" dirty="0"/>
              <a:t> Des </a:t>
            </a:r>
            <a:r>
              <a:rPr lang="de-DE" dirty="0" err="1"/>
              <a:t>Catalogi</a:t>
            </a:r>
            <a:r>
              <a:rPr lang="de-DE" dirty="0"/>
              <a:t> der </a:t>
            </a:r>
            <a:r>
              <a:rPr lang="de-DE" dirty="0" err="1"/>
              <a:t>Sinesischen</a:t>
            </a:r>
            <a:r>
              <a:rPr lang="de-DE" dirty="0"/>
              <a:t> </a:t>
            </a:r>
            <a:r>
              <a:rPr lang="de-DE" dirty="0" smtClean="0"/>
              <a:t>Bücher</a:t>
            </a:r>
            <a:r>
              <a:rPr lang="en-US" altLang="de-DE" dirty="0" smtClean="0"/>
              <a:t>) listing 22 and 24 numbers on 1 and 14 folio pages respectively (</a:t>
            </a:r>
            <a:r>
              <a:rPr lang="en-US" altLang="de-DE" i="1" dirty="0" err="1" smtClean="0"/>
              <a:t>Zizhi</a:t>
            </a:r>
            <a:r>
              <a:rPr lang="en-US" altLang="de-DE" i="1" dirty="0" smtClean="0"/>
              <a:t> </a:t>
            </a:r>
            <a:r>
              <a:rPr lang="en-US" altLang="de-DE" i="1" dirty="0" err="1" smtClean="0"/>
              <a:t>tongjian</a:t>
            </a:r>
            <a:r>
              <a:rPr lang="zh-TW" altLang="de-DE" dirty="0"/>
              <a:t>資治通鑒</a:t>
            </a:r>
            <a:r>
              <a:rPr lang="en-US" altLang="de-DE" dirty="0" smtClean="0"/>
              <a:t>, </a:t>
            </a:r>
            <a:r>
              <a:rPr lang="en-US" altLang="de-DE" i="1" dirty="0" err="1" smtClean="0"/>
              <a:t>Zihui</a:t>
            </a:r>
            <a:r>
              <a:rPr lang="zh-TW" altLang="de-DE" dirty="0"/>
              <a:t>字</a:t>
            </a:r>
            <a:r>
              <a:rPr lang="zh-TW" altLang="de-DE" dirty="0" smtClean="0"/>
              <a:t>彙 </a:t>
            </a:r>
            <a:r>
              <a:rPr lang="de-DE" altLang="zh-TW" dirty="0" smtClean="0"/>
              <a:t>und </a:t>
            </a:r>
            <a:r>
              <a:rPr lang="de-DE" i="1" dirty="0" err="1"/>
              <a:t>Sishu</a:t>
            </a:r>
            <a:r>
              <a:rPr lang="de-DE" dirty="0"/>
              <a:t> </a:t>
            </a:r>
            <a:r>
              <a:rPr lang="zh-TW" altLang="de-DE" dirty="0"/>
              <a:t>四書</a:t>
            </a:r>
            <a:r>
              <a:rPr lang="en-US" altLang="de-DE" dirty="0" smtClean="0"/>
              <a:t>)</a:t>
            </a:r>
          </a:p>
          <a:p>
            <a:pPr marL="0" indent="0" eaLnBrk="1" hangingPunct="1">
              <a:lnSpc>
                <a:spcPct val="100000"/>
              </a:lnSpc>
              <a:spcBef>
                <a:spcPts val="0"/>
              </a:spcBef>
              <a:buNone/>
            </a:pPr>
            <a:endParaRPr lang="en-US" altLang="de-DE" dirty="0" smtClean="0"/>
          </a:p>
          <a:p>
            <a:pPr marL="0" indent="0" eaLnBrk="1" hangingPunct="1">
              <a:lnSpc>
                <a:spcPct val="100000"/>
              </a:lnSpc>
              <a:spcBef>
                <a:spcPts val="0"/>
              </a:spcBef>
              <a:buNone/>
            </a:pPr>
            <a:endParaRPr lang="en-US" altLang="de-DE" dirty="0"/>
          </a:p>
          <a:p>
            <a:pPr marL="0" indent="0">
              <a:buNone/>
            </a:pPr>
            <a:endParaRPr lang="de-DE" dirty="0"/>
          </a:p>
        </p:txBody>
      </p:sp>
      <p:sp>
        <p:nvSpPr>
          <p:cNvPr id="4" name="Datumsplatzhalter 3"/>
          <p:cNvSpPr>
            <a:spLocks noGrp="1"/>
          </p:cNvSpPr>
          <p:nvPr>
            <p:ph type="dt" sz="half" idx="10"/>
          </p:nvPr>
        </p:nvSpPr>
        <p:spPr/>
        <p:txBody>
          <a:bodyPr/>
          <a:lstStyle/>
          <a:p>
            <a:r>
              <a:rPr lang="de-DE" altLang="de-DE" dirty="0" smtClean="0"/>
              <a:t>|</a:t>
            </a:r>
            <a:endParaRPr lang="de-DE" altLang="de-DE" dirty="0"/>
          </a:p>
        </p:txBody>
      </p:sp>
      <p:sp>
        <p:nvSpPr>
          <p:cNvPr id="5" name="Fußzeilenplatzhalter 4"/>
          <p:cNvSpPr>
            <a:spLocks noGrp="1"/>
          </p:cNvSpPr>
          <p:nvPr>
            <p:ph type="ftr" sz="quarter" idx="11"/>
          </p:nvPr>
        </p:nvSpPr>
        <p:spPr>
          <a:xfrm>
            <a:off x="1743074" y="6400800"/>
            <a:ext cx="6573341" cy="340568"/>
          </a:xfrm>
        </p:spPr>
        <p:txBody>
          <a:bodyPr/>
          <a:lstStyle/>
          <a:p>
            <a:r>
              <a:rPr lang="en-GB" altLang="de-DE" dirty="0"/>
              <a:t>East Asia Department of the </a:t>
            </a:r>
            <a:r>
              <a:rPr lang="en-GB" altLang="de-DE" dirty="0" err="1"/>
              <a:t>Staatsbibliothek</a:t>
            </a:r>
            <a:r>
              <a:rPr lang="en-GB" altLang="de-DE" dirty="0"/>
              <a:t> </a:t>
            </a:r>
            <a:r>
              <a:rPr lang="en-GB" altLang="de-DE" dirty="0" err="1"/>
              <a:t>zu</a:t>
            </a:r>
            <a:r>
              <a:rPr lang="en-GB" altLang="de-DE" dirty="0"/>
              <a:t> Berlin / </a:t>
            </a:r>
            <a:r>
              <a:rPr lang="de-DE" dirty="0" err="1"/>
              <a:t>Digitisation</a:t>
            </a:r>
            <a:r>
              <a:rPr lang="de-DE" dirty="0"/>
              <a:t> in Berlin </a:t>
            </a:r>
            <a:r>
              <a:rPr lang="de-DE" dirty="0" err="1"/>
              <a:t>and</a:t>
            </a:r>
            <a:r>
              <a:rPr lang="de-DE" dirty="0"/>
              <a:t> Kraków</a:t>
            </a:r>
            <a:endParaRPr lang="de-DE" altLang="de-DE" dirty="0"/>
          </a:p>
        </p:txBody>
      </p:sp>
      <p:sp>
        <p:nvSpPr>
          <p:cNvPr id="6" name="Foliennummernplatzhalter 5"/>
          <p:cNvSpPr>
            <a:spLocks noGrp="1"/>
          </p:cNvSpPr>
          <p:nvPr>
            <p:ph type="sldNum" sz="quarter" idx="12"/>
          </p:nvPr>
        </p:nvSpPr>
        <p:spPr/>
        <p:txBody>
          <a:bodyPr/>
          <a:lstStyle/>
          <a:p>
            <a:r>
              <a:rPr lang="de-DE" altLang="de-DE" smtClean="0"/>
              <a:t>S. </a:t>
            </a:r>
            <a:fld id="{0A0B2560-13A9-478B-8EDA-6F10842C9BEC}" type="slidenum">
              <a:rPr lang="de-DE" altLang="de-DE" smtClean="0"/>
              <a:pPr/>
              <a:t>3</a:t>
            </a:fld>
            <a:endParaRPr lang="de-DE" altLang="de-DE"/>
          </a:p>
        </p:txBody>
      </p:sp>
      <p:pic>
        <p:nvPicPr>
          <p:cNvPr id="7" name="Grafik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4073872"/>
            <a:ext cx="1512575" cy="579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Grafik 7"/>
          <p:cNvPicPr/>
          <p:nvPr/>
        </p:nvPicPr>
        <p:blipFill rotWithShape="1">
          <a:blip r:embed="rId3"/>
          <a:srcRect l="22827" t="26338" r="22751" b="16488"/>
          <a:stretch/>
        </p:blipFill>
        <p:spPr bwMode="auto">
          <a:xfrm>
            <a:off x="1979712" y="3356992"/>
            <a:ext cx="3133725" cy="2543175"/>
          </a:xfrm>
          <a:prstGeom prst="rect">
            <a:avLst/>
          </a:prstGeom>
          <a:ln>
            <a:noFill/>
          </a:ln>
          <a:extLst>
            <a:ext uri="{53640926-AAD7-44d8-BBD7-CCE9431645EC}">
              <a14:shadowObscured xmlns:a14="http://schemas.microsoft.com/office/drawing/2010/main" xmlns=""/>
            </a:ext>
          </a:extLst>
        </p:spPr>
      </p:pic>
      <p:sp>
        <p:nvSpPr>
          <p:cNvPr id="10" name="Text Box 13"/>
          <p:cNvSpPr txBox="1">
            <a:spLocks noChangeArrowheads="1"/>
          </p:cNvSpPr>
          <p:nvPr/>
        </p:nvSpPr>
        <p:spPr bwMode="auto">
          <a:xfrm>
            <a:off x="1691680" y="6021289"/>
            <a:ext cx="2880320" cy="3099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22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0000" tIns="46800" rIns="90000" bIns="46800">
            <a:spAutoFit/>
          </a:bodyPr>
          <a:lstStyle>
            <a:defPPr>
              <a:defRPr lang="de-DE"/>
            </a:defPPr>
            <a:lvl1pPr algn="ctr" rtl="0" eaLnBrk="0" fontAlgn="base" hangingPunct="0">
              <a:spcBef>
                <a:spcPct val="0"/>
              </a:spcBef>
              <a:spcAft>
                <a:spcPct val="0"/>
              </a:spcAft>
              <a:defRPr sz="1400" kern="1200">
                <a:solidFill>
                  <a:schemeClr val="tx1"/>
                </a:solidFill>
                <a:latin typeface="Verdana" charset="0"/>
                <a:ea typeface="+mn-ea"/>
                <a:cs typeface="+mn-cs"/>
              </a:defRPr>
            </a:lvl1pPr>
            <a:lvl2pPr marL="457200" algn="ctr" rtl="0" eaLnBrk="0" fontAlgn="base" hangingPunct="0">
              <a:spcBef>
                <a:spcPct val="0"/>
              </a:spcBef>
              <a:spcAft>
                <a:spcPct val="0"/>
              </a:spcAft>
              <a:defRPr sz="1400" kern="1200">
                <a:solidFill>
                  <a:schemeClr val="tx1"/>
                </a:solidFill>
                <a:latin typeface="Verdana" charset="0"/>
                <a:ea typeface="+mn-ea"/>
                <a:cs typeface="+mn-cs"/>
              </a:defRPr>
            </a:lvl2pPr>
            <a:lvl3pPr marL="914400" algn="ctr" rtl="0" eaLnBrk="0" fontAlgn="base" hangingPunct="0">
              <a:spcBef>
                <a:spcPct val="0"/>
              </a:spcBef>
              <a:spcAft>
                <a:spcPct val="0"/>
              </a:spcAft>
              <a:defRPr sz="1400" kern="1200">
                <a:solidFill>
                  <a:schemeClr val="tx1"/>
                </a:solidFill>
                <a:latin typeface="Verdana" charset="0"/>
                <a:ea typeface="+mn-ea"/>
                <a:cs typeface="+mn-cs"/>
              </a:defRPr>
            </a:lvl3pPr>
            <a:lvl4pPr marL="1371600" algn="ctr" rtl="0" eaLnBrk="0" fontAlgn="base" hangingPunct="0">
              <a:spcBef>
                <a:spcPct val="0"/>
              </a:spcBef>
              <a:spcAft>
                <a:spcPct val="0"/>
              </a:spcAft>
              <a:defRPr sz="1400" kern="1200">
                <a:solidFill>
                  <a:schemeClr val="tx1"/>
                </a:solidFill>
                <a:latin typeface="Verdana" charset="0"/>
                <a:ea typeface="+mn-ea"/>
                <a:cs typeface="+mn-cs"/>
              </a:defRPr>
            </a:lvl4pPr>
            <a:lvl5pPr marL="1828800" algn="ctr" rtl="0" eaLnBrk="0" fontAlgn="base" hangingPunct="0">
              <a:spcBef>
                <a:spcPct val="0"/>
              </a:spcBef>
              <a:spcAft>
                <a:spcPct val="0"/>
              </a:spcAft>
              <a:defRPr sz="1400" kern="1200">
                <a:solidFill>
                  <a:schemeClr val="tx1"/>
                </a:solidFill>
                <a:latin typeface="Verdana" charset="0"/>
                <a:ea typeface="+mn-ea"/>
                <a:cs typeface="+mn-cs"/>
              </a:defRPr>
            </a:lvl5pPr>
            <a:lvl6pPr marL="2286000" algn="l" defTabSz="914400" rtl="0" eaLnBrk="1" latinLnBrk="0" hangingPunct="1">
              <a:defRPr sz="1400" kern="1200">
                <a:solidFill>
                  <a:schemeClr val="tx1"/>
                </a:solidFill>
                <a:latin typeface="Verdana" charset="0"/>
                <a:ea typeface="+mn-ea"/>
                <a:cs typeface="+mn-cs"/>
              </a:defRPr>
            </a:lvl6pPr>
            <a:lvl7pPr marL="2743200" algn="l" defTabSz="914400" rtl="0" eaLnBrk="1" latinLnBrk="0" hangingPunct="1">
              <a:defRPr sz="1400" kern="1200">
                <a:solidFill>
                  <a:schemeClr val="tx1"/>
                </a:solidFill>
                <a:latin typeface="Verdana" charset="0"/>
                <a:ea typeface="+mn-ea"/>
                <a:cs typeface="+mn-cs"/>
              </a:defRPr>
            </a:lvl7pPr>
            <a:lvl8pPr marL="3200400" algn="l" defTabSz="914400" rtl="0" eaLnBrk="1" latinLnBrk="0" hangingPunct="1">
              <a:defRPr sz="1400" kern="1200">
                <a:solidFill>
                  <a:schemeClr val="tx1"/>
                </a:solidFill>
                <a:latin typeface="Verdana" charset="0"/>
                <a:ea typeface="+mn-ea"/>
                <a:cs typeface="+mn-cs"/>
              </a:defRPr>
            </a:lvl8pPr>
            <a:lvl9pPr marL="3657600" algn="l" defTabSz="914400" rtl="0" eaLnBrk="1" latinLnBrk="0" hangingPunct="1">
              <a:defRPr sz="1400" kern="1200">
                <a:solidFill>
                  <a:schemeClr val="tx1"/>
                </a:solidFill>
                <a:latin typeface="Verdana" charset="0"/>
                <a:ea typeface="+mn-ea"/>
                <a:cs typeface="+mn-cs"/>
              </a:defRPr>
            </a:lvl9pPr>
          </a:lstStyle>
          <a:p>
            <a:pPr algn="l"/>
            <a:r>
              <a:rPr lang="en-US" altLang="de-DE" dirty="0" smtClean="0">
                <a:latin typeface="Times New Roman" charset="0"/>
              </a:rPr>
              <a:t>Gotha, Digital Historical Library</a:t>
            </a:r>
            <a:endParaRPr lang="en-US" altLang="de-DE" dirty="0">
              <a:latin typeface="Times New Roman" charset="0"/>
            </a:endParaRPr>
          </a:p>
        </p:txBody>
      </p:sp>
      <p:grpSp>
        <p:nvGrpSpPr>
          <p:cNvPr id="12" name="Group 29"/>
          <p:cNvGrpSpPr>
            <a:grpSpLocks/>
          </p:cNvGrpSpPr>
          <p:nvPr/>
        </p:nvGrpSpPr>
        <p:grpSpPr bwMode="auto">
          <a:xfrm>
            <a:off x="6536338" y="3312368"/>
            <a:ext cx="2473123" cy="3309719"/>
            <a:chOff x="3429" y="554"/>
            <a:chExt cx="1763" cy="2169"/>
          </a:xfrm>
        </p:grpSpPr>
        <p:pic>
          <p:nvPicPr>
            <p:cNvPr id="13" name="Picture 14" descr="Bild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 y="554"/>
              <a:ext cx="1066" cy="1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 Box 15"/>
            <p:cNvSpPr txBox="1">
              <a:spLocks noChangeArrowheads="1"/>
            </p:cNvSpPr>
            <p:nvPr/>
          </p:nvSpPr>
          <p:spPr bwMode="auto">
            <a:xfrm>
              <a:off x="3451" y="2036"/>
              <a:ext cx="1741" cy="6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22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0000" tIns="46800" rIns="90000" bIns="46800">
              <a:spAutoFit/>
            </a:bodyPr>
            <a:lstStyle>
              <a:lvl1pPr>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algn="ctr" eaLnBrk="0" fontAlgn="base" hangingPunct="0">
                <a:spcBef>
                  <a:spcPct val="0"/>
                </a:spcBef>
                <a:spcAft>
                  <a:spcPct val="0"/>
                </a:spcAft>
                <a:defRPr sz="1400">
                  <a:solidFill>
                    <a:schemeClr val="tx1"/>
                  </a:solidFill>
                  <a:latin typeface="Verdana" pitchFamily="34" charset="0"/>
                </a:defRPr>
              </a:lvl6pPr>
              <a:lvl7pPr marL="2971800" indent="-228600" algn="ctr" eaLnBrk="0" fontAlgn="base" hangingPunct="0">
                <a:spcBef>
                  <a:spcPct val="0"/>
                </a:spcBef>
                <a:spcAft>
                  <a:spcPct val="0"/>
                </a:spcAft>
                <a:defRPr sz="1400">
                  <a:solidFill>
                    <a:schemeClr val="tx1"/>
                  </a:solidFill>
                  <a:latin typeface="Verdana" pitchFamily="34" charset="0"/>
                </a:defRPr>
              </a:lvl7pPr>
              <a:lvl8pPr marL="3429000" indent="-228600" algn="ctr" eaLnBrk="0" fontAlgn="base" hangingPunct="0">
                <a:spcBef>
                  <a:spcPct val="0"/>
                </a:spcBef>
                <a:spcAft>
                  <a:spcPct val="0"/>
                </a:spcAft>
                <a:defRPr sz="1400">
                  <a:solidFill>
                    <a:schemeClr val="tx1"/>
                  </a:solidFill>
                  <a:latin typeface="Verdana" pitchFamily="34" charset="0"/>
                </a:defRPr>
              </a:lvl8pPr>
              <a:lvl9pPr marL="3886200" indent="-228600" algn="ctr" eaLnBrk="0" fontAlgn="base" hangingPunct="0">
                <a:spcBef>
                  <a:spcPct val="0"/>
                </a:spcBef>
                <a:spcAft>
                  <a:spcPct val="0"/>
                </a:spcAft>
                <a:defRPr sz="1400">
                  <a:solidFill>
                    <a:schemeClr val="tx1"/>
                  </a:solidFill>
                  <a:latin typeface="Verdana" pitchFamily="34" charset="0"/>
                </a:defRPr>
              </a:lvl9pPr>
            </a:lstStyle>
            <a:p>
              <a:pPr algn="l"/>
              <a:r>
                <a:rPr lang="en-US" altLang="de-DE" sz="1200" dirty="0">
                  <a:latin typeface="+mn-lt"/>
                </a:rPr>
                <a:t>First printed catalogue </a:t>
              </a:r>
            </a:p>
            <a:p>
              <a:r>
                <a:rPr lang="en-US" altLang="de-DE" sz="1200" dirty="0">
                  <a:latin typeface="+mn-lt"/>
                </a:rPr>
                <a:t>of the Electoral  Library of Berlin</a:t>
              </a:r>
              <a:r>
                <a:rPr lang="en-US" altLang="de-DE" sz="1200" dirty="0" smtClean="0">
                  <a:latin typeface="+mn-lt"/>
                </a:rPr>
                <a:t>, 1683</a:t>
              </a:r>
            </a:p>
            <a:p>
              <a:r>
                <a:rPr lang="en-US" altLang="de-DE" sz="1200" dirty="0">
                  <a:latin typeface="Times New Roman" charset="0"/>
                </a:rPr>
                <a:t>SBB, </a:t>
              </a:r>
              <a:r>
                <a:rPr lang="en-US" altLang="de-DE" sz="1200" dirty="0" err="1">
                  <a:latin typeface="Times New Roman" charset="0"/>
                </a:rPr>
                <a:t>Libri</a:t>
              </a:r>
              <a:r>
                <a:rPr lang="en-US" altLang="de-DE" sz="1200" dirty="0">
                  <a:latin typeface="Times New Roman" charset="0"/>
                </a:rPr>
                <a:t> sin. 167</a:t>
              </a:r>
            </a:p>
            <a:p>
              <a:r>
                <a:rPr lang="en-US" altLang="de-DE" sz="1200" dirty="0" smtClean="0">
                  <a:latin typeface="+mn-lt"/>
                </a:rPr>
                <a:t> </a:t>
              </a:r>
              <a:endParaRPr lang="en-US" altLang="de-DE" sz="1200" dirty="0">
                <a:latin typeface="+mn-lt"/>
              </a:endParaRPr>
            </a:p>
          </p:txBody>
        </p:sp>
      </p:grpSp>
    </p:spTree>
    <p:extLst>
      <p:ext uri="{BB962C8B-B14F-4D97-AF65-F5344CB8AC3E}">
        <p14:creationId xmlns:p14="http://schemas.microsoft.com/office/powerpoint/2010/main" val="331905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1359349" y="20944"/>
            <a:ext cx="6321761" cy="908625"/>
          </a:xfrm>
        </p:spPr>
        <p:txBody>
          <a:bodyPr/>
          <a:lstStyle/>
          <a:p>
            <a:pPr eaLnBrk="1" hangingPunct="1"/>
            <a:r>
              <a:rPr lang="de-DE" dirty="0"/>
              <a:t>Berlin-Kraków Project </a:t>
            </a:r>
            <a:r>
              <a:rPr lang="de-DE" dirty="0" smtClean="0"/>
              <a:t>(</a:t>
            </a:r>
            <a:r>
              <a:rPr lang="en-US" dirty="0"/>
              <a:t>selection principle, workflow, core </a:t>
            </a:r>
            <a:r>
              <a:rPr lang="en-US" dirty="0" smtClean="0"/>
              <a:t>concern</a:t>
            </a:r>
            <a:r>
              <a:rPr lang="de-DE" dirty="0" smtClean="0"/>
              <a:t>) </a:t>
            </a:r>
            <a:r>
              <a:rPr lang="en-US" b="1" dirty="0"/>
              <a:t/>
            </a:r>
            <a:br>
              <a:rPr lang="en-US" b="1" dirty="0"/>
            </a:br>
            <a:r>
              <a:rPr lang="en-US" b="1" dirty="0" smtClean="0"/>
              <a:t/>
            </a:r>
            <a:br>
              <a:rPr lang="en-US" b="1" dirty="0" smtClean="0"/>
            </a:br>
            <a:r>
              <a:rPr lang="en-US" b="1" dirty="0"/>
              <a:t/>
            </a:r>
            <a:br>
              <a:rPr lang="en-US" b="1" dirty="0"/>
            </a:br>
            <a:endParaRPr lang="en-US" dirty="0"/>
          </a:p>
        </p:txBody>
      </p:sp>
      <p:sp>
        <p:nvSpPr>
          <p:cNvPr id="6148" name="Datumsplatzhalter 3"/>
          <p:cNvSpPr>
            <a:spLocks noGrp="1"/>
          </p:cNvSpPr>
          <p:nvPr>
            <p:ph type="dt" sz="quarter" idx="10"/>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1600">
                <a:solidFill>
                  <a:srgbClr val="1A2F58"/>
                </a:solidFill>
                <a:latin typeface="Verdana" charset="0"/>
                <a:ea typeface="ＭＳ Ｐゴシック" charset="0"/>
              </a:defRPr>
            </a:lvl1pPr>
            <a:lvl2pPr marL="742950" indent="-285750">
              <a:defRPr sz="1400">
                <a:solidFill>
                  <a:srgbClr val="1A2F58"/>
                </a:solidFill>
                <a:latin typeface="Verdana" charset="0"/>
                <a:ea typeface="ＭＳ Ｐゴシック" charset="0"/>
              </a:defRPr>
            </a:lvl2pPr>
            <a:lvl3pPr marL="1143000">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hangingPunct="0">
              <a:defRPr sz="2000">
                <a:solidFill>
                  <a:schemeClr val="tx1"/>
                </a:solidFill>
                <a:latin typeface="Verdana" charset="0"/>
                <a:ea typeface="ＭＳ Ｐゴシック" charset="0"/>
              </a:defRPr>
            </a:lvl6pPr>
            <a:lvl7pPr eaLnBrk="0" hangingPunct="0">
              <a:defRPr sz="2000">
                <a:solidFill>
                  <a:schemeClr val="tx1"/>
                </a:solidFill>
                <a:latin typeface="Verdana" charset="0"/>
                <a:ea typeface="ＭＳ Ｐゴシック" charset="0"/>
              </a:defRPr>
            </a:lvl7pPr>
            <a:lvl8pPr eaLnBrk="0" hangingPunct="0">
              <a:defRPr sz="2000">
                <a:solidFill>
                  <a:schemeClr val="tx1"/>
                </a:solidFill>
                <a:latin typeface="Verdana" charset="0"/>
                <a:ea typeface="ＭＳ Ｐゴシック" charset="0"/>
              </a:defRPr>
            </a:lvl8pPr>
            <a:lvl9pPr eaLnBrk="0" hangingPunct="0">
              <a:defRPr sz="2000">
                <a:solidFill>
                  <a:schemeClr val="tx1"/>
                </a:solidFill>
                <a:latin typeface="Verdana" charset="0"/>
                <a:ea typeface="ＭＳ Ｐゴシック" charset="0"/>
              </a:defRPr>
            </a:lvl9pPr>
          </a:lstStyle>
          <a:p>
            <a:pPr>
              <a:defRPr/>
            </a:pPr>
            <a:r>
              <a:rPr lang="de-DE" sz="900" dirty="0" smtClean="0"/>
              <a:t>10.09.2015 |</a:t>
            </a:r>
          </a:p>
        </p:txBody>
      </p:sp>
      <p:sp>
        <p:nvSpPr>
          <p:cNvPr id="6150" name="Foliennummernplatzhalter 5"/>
          <p:cNvSpPr>
            <a:spLocks noGrp="1"/>
          </p:cNvSpPr>
          <p:nvPr>
            <p:ph type="sldNum" sz="quarter" idx="12"/>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r>
              <a:rPr lang="de-DE" altLang="de-DE" sz="900">
                <a:solidFill>
                  <a:srgbClr val="1A2F58"/>
                </a:solidFill>
              </a:rPr>
              <a:t>S. </a:t>
            </a:r>
            <a:fld id="{21ACF2E2-8438-4ED5-B257-ACD634C0F544}" type="slidenum">
              <a:rPr lang="de-DE" altLang="de-DE" sz="900">
                <a:solidFill>
                  <a:srgbClr val="1A2F58"/>
                </a:solidFill>
              </a:rPr>
              <a:pPr/>
              <a:t>30</a:t>
            </a:fld>
            <a:endParaRPr lang="de-DE" altLang="de-DE" sz="900">
              <a:solidFill>
                <a:srgbClr val="1A2F58"/>
              </a:solidFill>
            </a:endParaRPr>
          </a:p>
        </p:txBody>
      </p:sp>
      <p:pic>
        <p:nvPicPr>
          <p:cNvPr id="8"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9" y="3799167"/>
            <a:ext cx="1479365" cy="566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Ellipse 3"/>
          <p:cNvSpPr/>
          <p:nvPr/>
        </p:nvSpPr>
        <p:spPr bwMode="auto">
          <a:xfrm>
            <a:off x="1960607" y="2780928"/>
            <a:ext cx="999765" cy="36004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rgbClr val="FF0000"/>
              </a:solidFill>
              <a:effectLst/>
              <a:latin typeface="Verdana" pitchFamily="34" charset="0"/>
            </a:endParaRPr>
          </a:p>
        </p:txBody>
      </p:sp>
      <p:sp>
        <p:nvSpPr>
          <p:cNvPr id="6" name="Ellipse 5"/>
          <p:cNvSpPr/>
          <p:nvPr/>
        </p:nvSpPr>
        <p:spPr bwMode="auto">
          <a:xfrm>
            <a:off x="1619672" y="3717032"/>
            <a:ext cx="914400" cy="91440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Verdana" pitchFamily="34" charset="0"/>
            </a:endParaRPr>
          </a:p>
        </p:txBody>
      </p:sp>
      <p:pic>
        <p:nvPicPr>
          <p:cNvPr id="13" name="Grafik 1"/>
          <p:cNvPicPr>
            <a:picLocks noChangeAspect="1" noChangeArrowheads="1"/>
          </p:cNvPicPr>
          <p:nvPr/>
        </p:nvPicPr>
        <p:blipFill>
          <a:blip r:embed="rId4" cstate="print">
            <a:extLst>
              <a:ext uri="{28A0092B-C50C-407E-A947-70E740481C1C}">
                <a14:useLocalDpi xmlns:a14="http://schemas.microsoft.com/office/drawing/2010/main" val="0"/>
              </a:ext>
            </a:extLst>
          </a:blip>
          <a:srcRect l="8295" t="12828" r="57735" b="77199"/>
          <a:stretch>
            <a:fillRect/>
          </a:stretch>
        </p:blipFill>
        <p:spPr bwMode="auto">
          <a:xfrm>
            <a:off x="7668278" y="310209"/>
            <a:ext cx="1478833" cy="3300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Grafik 1"/>
          <p:cNvPicPr>
            <a:picLocks noChangeAspect="1" noChangeArrowheads="1"/>
          </p:cNvPicPr>
          <p:nvPr/>
        </p:nvPicPr>
        <p:blipFill>
          <a:blip r:embed="rId5" cstate="print">
            <a:extLst>
              <a:ext uri="{28A0092B-C50C-407E-A947-70E740481C1C}">
                <a14:useLocalDpi xmlns:a14="http://schemas.microsoft.com/office/drawing/2010/main" val="0"/>
              </a:ext>
            </a:extLst>
          </a:blip>
          <a:srcRect l="7336" t="13068" r="56938" b="77960"/>
          <a:stretch>
            <a:fillRect/>
          </a:stretch>
        </p:blipFill>
        <p:spPr bwMode="auto">
          <a:xfrm>
            <a:off x="7668278" y="14453"/>
            <a:ext cx="1472206" cy="295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Inhaltsplatzhalter 2"/>
          <p:cNvSpPr txBox="1">
            <a:spLocks/>
          </p:cNvSpPr>
          <p:nvPr/>
        </p:nvSpPr>
        <p:spPr bwMode="auto">
          <a:xfrm>
            <a:off x="1371991" y="908721"/>
            <a:ext cx="7768493" cy="3722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276225" indent="-276225" algn="l" rtl="0" eaLnBrk="0" fontAlgn="base" hangingPunct="0">
              <a:lnSpc>
                <a:spcPct val="120000"/>
              </a:lnSpc>
              <a:spcBef>
                <a:spcPts val="600"/>
              </a:spcBef>
              <a:spcAft>
                <a:spcPct val="0"/>
              </a:spcAft>
              <a:buClr>
                <a:srgbClr val="4B729F"/>
              </a:buClr>
              <a:buFont typeface="Wingdings" pitchFamily="2" charset="2"/>
              <a:buChar char="Ü"/>
              <a:defRPr sz="1600">
                <a:solidFill>
                  <a:srgbClr val="1A2F58"/>
                </a:solidFill>
                <a:latin typeface="+mn-lt"/>
                <a:ea typeface="MS PGothic" pitchFamily="34" charset="-128"/>
                <a:cs typeface="MS PGothic" charset="0"/>
              </a:defRPr>
            </a:lvl1pPr>
            <a:lvl2pPr marL="569913" indent="-292100" algn="l" rtl="0" eaLnBrk="0" fontAlgn="base" hangingPunct="0">
              <a:spcBef>
                <a:spcPts val="600"/>
              </a:spcBef>
              <a:spcAft>
                <a:spcPct val="0"/>
              </a:spcAft>
              <a:buClr>
                <a:srgbClr val="1A2F58"/>
              </a:buClr>
              <a:buSzPct val="80000"/>
              <a:buFont typeface="Wingdings" pitchFamily="2" charset="2"/>
              <a:buChar char="à"/>
              <a:defRPr sz="1400">
                <a:solidFill>
                  <a:srgbClr val="1A2F58"/>
                </a:solidFill>
                <a:latin typeface="+mn-lt"/>
                <a:ea typeface="MS PGothic" pitchFamily="34" charset="-128"/>
                <a:cs typeface="MS PGothic" charset="0"/>
              </a:defRPr>
            </a:lvl2pPr>
            <a:lvl3pPr marL="1150938" indent="-228600" algn="l" rtl="0" eaLnBrk="0" fontAlgn="base" hangingPunct="0">
              <a:lnSpc>
                <a:spcPct val="120000"/>
              </a:lnSpc>
              <a:spcBef>
                <a:spcPct val="20000"/>
              </a:spcBef>
              <a:spcAft>
                <a:spcPct val="0"/>
              </a:spcAft>
              <a:defRPr sz="2400">
                <a:solidFill>
                  <a:schemeClr val="tx1"/>
                </a:solidFill>
                <a:latin typeface="+mn-lt"/>
                <a:ea typeface="MS PGothic" pitchFamily="34" charset="-128"/>
                <a:cs typeface="MS PGothic" charset="0"/>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a:lstStyle>
          <a:p>
            <a:pPr marL="0" indent="0" eaLnBrk="1" hangingPunct="1">
              <a:buFont typeface="Wingdings" pitchFamily="2" charset="2"/>
              <a:buNone/>
            </a:pPr>
            <a:r>
              <a:rPr lang="en-US" kern="0" dirty="0" smtClean="0">
                <a:latin typeface="Wingdings"/>
                <a:ea typeface="Wingdings"/>
                <a:cs typeface="Wingdings"/>
                <a:sym typeface="Wingdings"/>
              </a:rPr>
              <a:t> </a:t>
            </a:r>
            <a:r>
              <a:rPr lang="de-DE" altLang="de-DE" b="1" kern="0" dirty="0" err="1" smtClean="0"/>
              <a:t>main</a:t>
            </a:r>
            <a:r>
              <a:rPr lang="de-DE" altLang="de-DE" b="1" kern="0" dirty="0" smtClean="0"/>
              <a:t> </a:t>
            </a:r>
            <a:r>
              <a:rPr lang="de-DE" altLang="de-DE" b="1" kern="0" dirty="0" err="1" smtClean="0"/>
              <a:t>principle</a:t>
            </a:r>
            <a:r>
              <a:rPr lang="de-DE" altLang="de-DE" kern="0" dirty="0" smtClean="0"/>
              <a:t>: </a:t>
            </a:r>
            <a:r>
              <a:rPr lang="de-DE" altLang="de-DE" kern="0" dirty="0" err="1" smtClean="0"/>
              <a:t>to</a:t>
            </a:r>
            <a:r>
              <a:rPr lang="de-DE" altLang="de-DE" kern="0" dirty="0" smtClean="0"/>
              <a:t> </a:t>
            </a:r>
            <a:r>
              <a:rPr lang="de-DE" altLang="de-DE" kern="0" dirty="0" err="1" smtClean="0"/>
              <a:t>digitise</a:t>
            </a:r>
            <a:r>
              <a:rPr lang="de-DE" altLang="de-DE" kern="0" dirty="0" smtClean="0"/>
              <a:t> </a:t>
            </a:r>
            <a:r>
              <a:rPr lang="de-DE" altLang="de-DE" kern="0" dirty="0" err="1" smtClean="0"/>
              <a:t>the</a:t>
            </a:r>
            <a:r>
              <a:rPr lang="de-DE" altLang="de-DE" kern="0" dirty="0" smtClean="0"/>
              <a:t> </a:t>
            </a:r>
            <a:r>
              <a:rPr lang="de-DE" altLang="de-DE" kern="0" dirty="0" err="1" smtClean="0"/>
              <a:t>collection</a:t>
            </a:r>
            <a:r>
              <a:rPr lang="de-DE" altLang="de-DE" kern="0" dirty="0" smtClean="0"/>
              <a:t> </a:t>
            </a:r>
            <a:r>
              <a:rPr lang="de-DE" altLang="de-DE" kern="0" dirty="0" err="1" smtClean="0"/>
              <a:t>as</a:t>
            </a:r>
            <a:r>
              <a:rPr lang="de-DE" altLang="de-DE" kern="0" dirty="0" smtClean="0"/>
              <a:t> a </a:t>
            </a:r>
            <a:r>
              <a:rPr lang="de-DE" altLang="de-DE" kern="0" dirty="0" err="1" smtClean="0"/>
              <a:t>whole</a:t>
            </a:r>
            <a:r>
              <a:rPr lang="de-DE" altLang="de-DE" kern="0" dirty="0" smtClean="0"/>
              <a:t> </a:t>
            </a:r>
          </a:p>
          <a:p>
            <a:pPr marL="0" indent="0" eaLnBrk="1" hangingPunct="1">
              <a:buFont typeface="Wingdings" pitchFamily="2" charset="2"/>
              <a:buNone/>
            </a:pPr>
            <a:r>
              <a:rPr lang="en-US" kern="0" dirty="0" smtClean="0">
                <a:latin typeface="Wingdings"/>
                <a:ea typeface="Wingdings"/>
                <a:cs typeface="Wingdings"/>
                <a:sym typeface="Wingdings"/>
              </a:rPr>
              <a:t> </a:t>
            </a:r>
            <a:r>
              <a:rPr lang="de-DE" altLang="de-DE" b="1" kern="0" dirty="0" err="1" smtClean="0"/>
              <a:t>sole</a:t>
            </a:r>
            <a:r>
              <a:rPr lang="en-US" b="1" kern="0" dirty="0" smtClean="0"/>
              <a:t> exception</a:t>
            </a:r>
            <a:r>
              <a:rPr lang="en-US" kern="0" dirty="0" smtClean="0"/>
              <a:t>: exactly same edition of a title </a:t>
            </a:r>
            <a:r>
              <a:rPr lang="en-US" kern="0" dirty="0" err="1" smtClean="0"/>
              <a:t>digitised</a:t>
            </a:r>
            <a:r>
              <a:rPr lang="de-DE" kern="0" dirty="0" smtClean="0"/>
              <a:t> </a:t>
            </a:r>
            <a:r>
              <a:rPr lang="en-US" kern="0" dirty="0" smtClean="0"/>
              <a:t>anywhere else </a:t>
            </a:r>
            <a:r>
              <a:rPr lang="en-US" kern="0" dirty="0" smtClean="0">
                <a:latin typeface="Wingdings"/>
                <a:ea typeface="Wingdings"/>
                <a:cs typeface="Wingdings"/>
                <a:sym typeface="Wingdings"/>
              </a:rPr>
              <a:t></a:t>
            </a:r>
            <a:r>
              <a:rPr lang="en-US" kern="0" dirty="0" smtClean="0"/>
              <a:t> only example pages</a:t>
            </a:r>
            <a:endParaRPr lang="de-DE" altLang="de-DE" kern="0" dirty="0" smtClean="0"/>
          </a:p>
          <a:p>
            <a:pPr marL="0" indent="0" eaLnBrk="1" hangingPunct="1">
              <a:buNone/>
            </a:pPr>
            <a:r>
              <a:rPr lang="en-US" kern="0" dirty="0">
                <a:latin typeface="Wingdings"/>
                <a:ea typeface="Wingdings"/>
                <a:cs typeface="Wingdings"/>
                <a:sym typeface="Wingdings"/>
              </a:rPr>
              <a:t> </a:t>
            </a:r>
            <a:r>
              <a:rPr lang="de-DE" altLang="de-DE" b="1" kern="0" dirty="0" err="1" smtClean="0"/>
              <a:t>workflow</a:t>
            </a:r>
            <a:r>
              <a:rPr lang="de-DE" altLang="de-DE" kern="0" dirty="0" smtClean="0"/>
              <a:t>: </a:t>
            </a:r>
            <a:r>
              <a:rPr lang="de-DE" altLang="de-DE" kern="0" dirty="0" err="1" smtClean="0"/>
              <a:t>review</a:t>
            </a:r>
            <a:r>
              <a:rPr lang="de-DE" altLang="de-DE" kern="0" dirty="0" smtClean="0"/>
              <a:t> </a:t>
            </a:r>
            <a:r>
              <a:rPr lang="de-DE" altLang="de-DE" kern="0" dirty="0" err="1" smtClean="0"/>
              <a:t>and</a:t>
            </a:r>
            <a:r>
              <a:rPr lang="de-DE" altLang="de-DE" kern="0" dirty="0" smtClean="0"/>
              <a:t> </a:t>
            </a:r>
            <a:r>
              <a:rPr lang="de-DE" altLang="de-DE" kern="0" dirty="0" err="1" smtClean="0"/>
              <a:t>classification</a:t>
            </a:r>
            <a:r>
              <a:rPr lang="de-DE" altLang="de-DE" kern="0" dirty="0" smtClean="0"/>
              <a:t> </a:t>
            </a:r>
            <a:r>
              <a:rPr lang="de-DE" altLang="de-DE" kern="0" dirty="0" err="1" smtClean="0"/>
              <a:t>of</a:t>
            </a:r>
            <a:r>
              <a:rPr lang="de-DE" altLang="de-DE" kern="0" dirty="0" smtClean="0"/>
              <a:t> </a:t>
            </a:r>
            <a:r>
              <a:rPr lang="de-DE" altLang="de-DE" kern="0" dirty="0" err="1" smtClean="0"/>
              <a:t>the</a:t>
            </a:r>
            <a:r>
              <a:rPr lang="de-DE" altLang="de-DE" kern="0" dirty="0" smtClean="0"/>
              <a:t> </a:t>
            </a:r>
            <a:r>
              <a:rPr lang="de-DE" altLang="de-DE" kern="0" dirty="0" err="1" smtClean="0"/>
              <a:t>whole</a:t>
            </a:r>
            <a:r>
              <a:rPr lang="de-DE" altLang="de-DE" kern="0" dirty="0" smtClean="0"/>
              <a:t> </a:t>
            </a:r>
            <a:r>
              <a:rPr lang="de-DE" altLang="de-DE" kern="0" dirty="0" err="1" smtClean="0"/>
              <a:t>collection</a:t>
            </a:r>
            <a:r>
              <a:rPr lang="de-DE" altLang="de-DE" kern="0" dirty="0" smtClean="0"/>
              <a:t> in </a:t>
            </a:r>
            <a:r>
              <a:rPr lang="de-DE" dirty="0"/>
              <a:t>Kraków</a:t>
            </a:r>
            <a:r>
              <a:rPr lang="de-DE" altLang="de-DE" kern="0" dirty="0" smtClean="0"/>
              <a:t>– </a:t>
            </a:r>
            <a:r>
              <a:rPr lang="de-DE" altLang="de-DE" kern="0" dirty="0" err="1" smtClean="0"/>
              <a:t>digitising</a:t>
            </a:r>
            <a:r>
              <a:rPr lang="de-DE" altLang="de-DE" kern="0" dirty="0" smtClean="0"/>
              <a:t> </a:t>
            </a:r>
            <a:r>
              <a:rPr lang="de-DE" altLang="de-DE" kern="0" dirty="0" err="1" smtClean="0"/>
              <a:t>of</a:t>
            </a:r>
            <a:r>
              <a:rPr lang="de-DE" altLang="de-DE" kern="0" dirty="0" smtClean="0"/>
              <a:t> </a:t>
            </a:r>
            <a:r>
              <a:rPr lang="de-DE" altLang="de-DE" kern="0" dirty="0" err="1" smtClean="0"/>
              <a:t>the</a:t>
            </a:r>
            <a:r>
              <a:rPr lang="de-DE" altLang="de-DE" kern="0" dirty="0" smtClean="0"/>
              <a:t> </a:t>
            </a:r>
            <a:r>
              <a:rPr lang="de-DE" altLang="de-DE" kern="0" dirty="0" err="1" smtClean="0"/>
              <a:t>collection</a:t>
            </a:r>
            <a:r>
              <a:rPr lang="de-DE" altLang="de-DE" kern="0" dirty="0" smtClean="0"/>
              <a:t> in </a:t>
            </a:r>
            <a:r>
              <a:rPr lang="de-DE" dirty="0" smtClean="0"/>
              <a:t>Kraków – </a:t>
            </a:r>
            <a:r>
              <a:rPr lang="de-DE" dirty="0" err="1" smtClean="0"/>
              <a:t>transfer</a:t>
            </a:r>
            <a:r>
              <a:rPr lang="de-DE" dirty="0" smtClean="0"/>
              <a:t> </a:t>
            </a:r>
            <a:r>
              <a:rPr lang="de-DE" dirty="0" err="1" smtClean="0"/>
              <a:t>of</a:t>
            </a:r>
            <a:r>
              <a:rPr lang="de-DE" dirty="0" smtClean="0"/>
              <a:t> </a:t>
            </a:r>
            <a:r>
              <a:rPr lang="de-DE" dirty="0" err="1" smtClean="0"/>
              <a:t>the</a:t>
            </a:r>
            <a:r>
              <a:rPr lang="de-DE" dirty="0" smtClean="0"/>
              <a:t> </a:t>
            </a:r>
            <a:r>
              <a:rPr lang="de-DE" dirty="0" err="1" smtClean="0"/>
              <a:t>data</a:t>
            </a:r>
            <a:r>
              <a:rPr lang="de-DE" dirty="0" smtClean="0"/>
              <a:t> </a:t>
            </a:r>
            <a:r>
              <a:rPr lang="de-DE" dirty="0" err="1" smtClean="0"/>
              <a:t>to</a:t>
            </a:r>
            <a:r>
              <a:rPr lang="de-DE" dirty="0" smtClean="0"/>
              <a:t> Berlin - </a:t>
            </a:r>
            <a:r>
              <a:rPr lang="en-US" kern="0" dirty="0" smtClean="0"/>
              <a:t>cataloguing of the of the titles (</a:t>
            </a:r>
            <a:r>
              <a:rPr lang="en-US" kern="0" dirty="0"/>
              <a:t>o</a:t>
            </a:r>
            <a:r>
              <a:rPr lang="en-US" kern="0" dirty="0" smtClean="0"/>
              <a:t>ngoing) – workflow software </a:t>
            </a:r>
            <a:r>
              <a:rPr lang="en-US" kern="0" dirty="0" err="1" smtClean="0"/>
              <a:t>Goobi</a:t>
            </a:r>
            <a:r>
              <a:rPr lang="en-US" kern="0" dirty="0" smtClean="0"/>
              <a:t> </a:t>
            </a:r>
          </a:p>
          <a:p>
            <a:pPr marL="0" indent="0" eaLnBrk="1" hangingPunct="1">
              <a:buNone/>
            </a:pPr>
            <a:r>
              <a:rPr lang="en-US" kern="0" dirty="0" smtClean="0">
                <a:latin typeface="Wingdings"/>
                <a:ea typeface="Wingdings"/>
                <a:cs typeface="Wingdings"/>
                <a:sym typeface="Wingdings"/>
              </a:rPr>
              <a:t> </a:t>
            </a:r>
            <a:r>
              <a:rPr lang="en-US" b="1" kern="0" dirty="0" smtClean="0"/>
              <a:t>core concern </a:t>
            </a:r>
            <a:r>
              <a:rPr lang="en-US" kern="0" dirty="0" smtClean="0"/>
              <a:t>of the project: the indexing of structural data and the assignment of page labels </a:t>
            </a:r>
            <a:endParaRPr lang="de-DE" altLang="de-DE" kern="0" dirty="0" smtClean="0"/>
          </a:p>
        </p:txBody>
      </p:sp>
      <p:pic>
        <p:nvPicPr>
          <p:cNvPr id="15" name="Grafik 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0340" r="18159" b="22532"/>
          <a:stretch/>
        </p:blipFill>
        <p:spPr bwMode="auto">
          <a:xfrm>
            <a:off x="2195736" y="3799167"/>
            <a:ext cx="5904656" cy="3058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035471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1359349" y="20944"/>
            <a:ext cx="6321761" cy="908625"/>
          </a:xfrm>
        </p:spPr>
        <p:txBody>
          <a:bodyPr/>
          <a:lstStyle/>
          <a:p>
            <a:pPr eaLnBrk="1" hangingPunct="1"/>
            <a:r>
              <a:rPr lang="de-DE" dirty="0"/>
              <a:t>Berlin-Kraków Project </a:t>
            </a:r>
            <a:r>
              <a:rPr lang="de-DE" dirty="0" smtClean="0"/>
              <a:t>(</a:t>
            </a:r>
            <a:r>
              <a:rPr lang="en-US" dirty="0" smtClean="0"/>
              <a:t>highlights (1)</a:t>
            </a:r>
            <a:r>
              <a:rPr lang="de-DE" dirty="0" smtClean="0"/>
              <a:t>) </a:t>
            </a:r>
            <a:r>
              <a:rPr lang="en-US" b="1" dirty="0"/>
              <a:t/>
            </a:r>
            <a:br>
              <a:rPr lang="en-US" b="1" dirty="0"/>
            </a:br>
            <a:r>
              <a:rPr lang="en-US" b="1" dirty="0" smtClean="0"/>
              <a:t/>
            </a:r>
            <a:br>
              <a:rPr lang="en-US" b="1" dirty="0" smtClean="0"/>
            </a:br>
            <a:r>
              <a:rPr lang="en-US" b="1" dirty="0"/>
              <a:t/>
            </a:r>
            <a:br>
              <a:rPr lang="en-US" b="1" dirty="0"/>
            </a:br>
            <a:endParaRPr lang="en-US" dirty="0"/>
          </a:p>
        </p:txBody>
      </p:sp>
      <p:sp>
        <p:nvSpPr>
          <p:cNvPr id="6148" name="Datumsplatzhalter 3"/>
          <p:cNvSpPr>
            <a:spLocks noGrp="1"/>
          </p:cNvSpPr>
          <p:nvPr>
            <p:ph type="dt" sz="quarter" idx="10"/>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1600">
                <a:solidFill>
                  <a:srgbClr val="1A2F58"/>
                </a:solidFill>
                <a:latin typeface="Verdana" charset="0"/>
                <a:ea typeface="ＭＳ Ｐゴシック" charset="0"/>
              </a:defRPr>
            </a:lvl1pPr>
            <a:lvl2pPr marL="742950" indent="-285750">
              <a:defRPr sz="1400">
                <a:solidFill>
                  <a:srgbClr val="1A2F58"/>
                </a:solidFill>
                <a:latin typeface="Verdana" charset="0"/>
                <a:ea typeface="ＭＳ Ｐゴシック" charset="0"/>
              </a:defRPr>
            </a:lvl2pPr>
            <a:lvl3pPr marL="1143000">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hangingPunct="0">
              <a:defRPr sz="2000">
                <a:solidFill>
                  <a:schemeClr val="tx1"/>
                </a:solidFill>
                <a:latin typeface="Verdana" charset="0"/>
                <a:ea typeface="ＭＳ Ｐゴシック" charset="0"/>
              </a:defRPr>
            </a:lvl6pPr>
            <a:lvl7pPr eaLnBrk="0" hangingPunct="0">
              <a:defRPr sz="2000">
                <a:solidFill>
                  <a:schemeClr val="tx1"/>
                </a:solidFill>
                <a:latin typeface="Verdana" charset="0"/>
                <a:ea typeface="ＭＳ Ｐゴシック" charset="0"/>
              </a:defRPr>
            </a:lvl7pPr>
            <a:lvl8pPr eaLnBrk="0" hangingPunct="0">
              <a:defRPr sz="2000">
                <a:solidFill>
                  <a:schemeClr val="tx1"/>
                </a:solidFill>
                <a:latin typeface="Verdana" charset="0"/>
                <a:ea typeface="ＭＳ Ｐゴシック" charset="0"/>
              </a:defRPr>
            </a:lvl8pPr>
            <a:lvl9pPr eaLnBrk="0" hangingPunct="0">
              <a:defRPr sz="2000">
                <a:solidFill>
                  <a:schemeClr val="tx1"/>
                </a:solidFill>
                <a:latin typeface="Verdana" charset="0"/>
                <a:ea typeface="ＭＳ Ｐゴシック" charset="0"/>
              </a:defRPr>
            </a:lvl9pPr>
          </a:lstStyle>
          <a:p>
            <a:pPr>
              <a:defRPr/>
            </a:pPr>
            <a:r>
              <a:rPr lang="de-DE" sz="900" dirty="0" smtClean="0"/>
              <a:t>10.09.2015 |</a:t>
            </a:r>
          </a:p>
        </p:txBody>
      </p:sp>
      <p:sp>
        <p:nvSpPr>
          <p:cNvPr id="6150" name="Foliennummernplatzhalter 5"/>
          <p:cNvSpPr>
            <a:spLocks noGrp="1"/>
          </p:cNvSpPr>
          <p:nvPr>
            <p:ph type="sldNum" sz="quarter" idx="12"/>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r>
              <a:rPr lang="de-DE" altLang="de-DE" sz="900">
                <a:solidFill>
                  <a:srgbClr val="1A2F58"/>
                </a:solidFill>
              </a:rPr>
              <a:t>S. </a:t>
            </a:r>
            <a:fld id="{21ACF2E2-8438-4ED5-B257-ACD634C0F544}" type="slidenum">
              <a:rPr lang="de-DE" altLang="de-DE" sz="900">
                <a:solidFill>
                  <a:srgbClr val="1A2F58"/>
                </a:solidFill>
              </a:rPr>
              <a:pPr/>
              <a:t>31</a:t>
            </a:fld>
            <a:endParaRPr lang="de-DE" altLang="de-DE" sz="900">
              <a:solidFill>
                <a:srgbClr val="1A2F58"/>
              </a:solidFill>
            </a:endParaRPr>
          </a:p>
        </p:txBody>
      </p:sp>
      <p:pic>
        <p:nvPicPr>
          <p:cNvPr id="8"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9" y="3799167"/>
            <a:ext cx="1479365" cy="566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Ellipse 3"/>
          <p:cNvSpPr/>
          <p:nvPr/>
        </p:nvSpPr>
        <p:spPr bwMode="auto">
          <a:xfrm>
            <a:off x="1960607" y="2780928"/>
            <a:ext cx="999765" cy="36004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rgbClr val="FF0000"/>
              </a:solidFill>
              <a:effectLst/>
              <a:latin typeface="Verdana" pitchFamily="34" charset="0"/>
            </a:endParaRPr>
          </a:p>
        </p:txBody>
      </p:sp>
      <p:sp>
        <p:nvSpPr>
          <p:cNvPr id="6" name="Ellipse 5"/>
          <p:cNvSpPr/>
          <p:nvPr/>
        </p:nvSpPr>
        <p:spPr bwMode="auto">
          <a:xfrm>
            <a:off x="1619672" y="3717032"/>
            <a:ext cx="914400" cy="91440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Verdana" pitchFamily="34" charset="0"/>
            </a:endParaRPr>
          </a:p>
        </p:txBody>
      </p:sp>
      <p:pic>
        <p:nvPicPr>
          <p:cNvPr id="13" name="Grafik 1"/>
          <p:cNvPicPr>
            <a:picLocks noChangeAspect="1" noChangeArrowheads="1"/>
          </p:cNvPicPr>
          <p:nvPr/>
        </p:nvPicPr>
        <p:blipFill>
          <a:blip r:embed="rId4" cstate="print">
            <a:extLst>
              <a:ext uri="{28A0092B-C50C-407E-A947-70E740481C1C}">
                <a14:useLocalDpi xmlns:a14="http://schemas.microsoft.com/office/drawing/2010/main" val="0"/>
              </a:ext>
            </a:extLst>
          </a:blip>
          <a:srcRect l="8295" t="12828" r="57735" b="77199"/>
          <a:stretch>
            <a:fillRect/>
          </a:stretch>
        </p:blipFill>
        <p:spPr bwMode="auto">
          <a:xfrm>
            <a:off x="7668278" y="310209"/>
            <a:ext cx="1478833" cy="3300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Grafik 1"/>
          <p:cNvPicPr>
            <a:picLocks noChangeAspect="1" noChangeArrowheads="1"/>
          </p:cNvPicPr>
          <p:nvPr/>
        </p:nvPicPr>
        <p:blipFill>
          <a:blip r:embed="rId5" cstate="print">
            <a:extLst>
              <a:ext uri="{28A0092B-C50C-407E-A947-70E740481C1C}">
                <a14:useLocalDpi xmlns:a14="http://schemas.microsoft.com/office/drawing/2010/main" val="0"/>
              </a:ext>
            </a:extLst>
          </a:blip>
          <a:srcRect l="7336" t="13068" r="56938" b="77960"/>
          <a:stretch>
            <a:fillRect/>
          </a:stretch>
        </p:blipFill>
        <p:spPr bwMode="auto">
          <a:xfrm>
            <a:off x="7668278" y="14453"/>
            <a:ext cx="1472206" cy="295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Inhaltsplatzhalter 2"/>
          <p:cNvSpPr txBox="1">
            <a:spLocks/>
          </p:cNvSpPr>
          <p:nvPr/>
        </p:nvSpPr>
        <p:spPr bwMode="auto">
          <a:xfrm>
            <a:off x="1401999" y="548680"/>
            <a:ext cx="7768493" cy="3722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276225" indent="-276225" algn="l" rtl="0" eaLnBrk="0" fontAlgn="base" hangingPunct="0">
              <a:lnSpc>
                <a:spcPct val="120000"/>
              </a:lnSpc>
              <a:spcBef>
                <a:spcPts val="600"/>
              </a:spcBef>
              <a:spcAft>
                <a:spcPct val="0"/>
              </a:spcAft>
              <a:buClr>
                <a:srgbClr val="4B729F"/>
              </a:buClr>
              <a:buFont typeface="Wingdings" pitchFamily="2" charset="2"/>
              <a:buChar char="Ü"/>
              <a:defRPr sz="1600">
                <a:solidFill>
                  <a:srgbClr val="1A2F58"/>
                </a:solidFill>
                <a:latin typeface="+mn-lt"/>
                <a:ea typeface="MS PGothic" pitchFamily="34" charset="-128"/>
                <a:cs typeface="MS PGothic" charset="0"/>
              </a:defRPr>
            </a:lvl1pPr>
            <a:lvl2pPr marL="569913" indent="-292100" algn="l" rtl="0" eaLnBrk="0" fontAlgn="base" hangingPunct="0">
              <a:spcBef>
                <a:spcPts val="600"/>
              </a:spcBef>
              <a:spcAft>
                <a:spcPct val="0"/>
              </a:spcAft>
              <a:buClr>
                <a:srgbClr val="1A2F58"/>
              </a:buClr>
              <a:buSzPct val="80000"/>
              <a:buFont typeface="Wingdings" pitchFamily="2" charset="2"/>
              <a:buChar char="à"/>
              <a:defRPr sz="1400">
                <a:solidFill>
                  <a:srgbClr val="1A2F58"/>
                </a:solidFill>
                <a:latin typeface="+mn-lt"/>
                <a:ea typeface="MS PGothic" pitchFamily="34" charset="-128"/>
                <a:cs typeface="MS PGothic" charset="0"/>
              </a:defRPr>
            </a:lvl2pPr>
            <a:lvl3pPr marL="1150938" indent="-228600" algn="l" rtl="0" eaLnBrk="0" fontAlgn="base" hangingPunct="0">
              <a:lnSpc>
                <a:spcPct val="120000"/>
              </a:lnSpc>
              <a:spcBef>
                <a:spcPct val="20000"/>
              </a:spcBef>
              <a:spcAft>
                <a:spcPct val="0"/>
              </a:spcAft>
              <a:defRPr sz="2400">
                <a:solidFill>
                  <a:schemeClr val="tx1"/>
                </a:solidFill>
                <a:latin typeface="+mn-lt"/>
                <a:ea typeface="MS PGothic" pitchFamily="34" charset="-128"/>
                <a:cs typeface="MS PGothic" charset="0"/>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a:lstStyle>
          <a:p>
            <a:pPr marL="0" indent="0" eaLnBrk="1" hangingPunct="1">
              <a:buFont typeface="Wingdings" pitchFamily="2" charset="2"/>
              <a:buNone/>
            </a:pPr>
            <a:r>
              <a:rPr lang="de-DE" altLang="de-DE" sz="1800" kern="0" dirty="0" err="1" smtClean="0"/>
              <a:t>Libri</a:t>
            </a:r>
            <a:r>
              <a:rPr lang="de-DE" altLang="de-DE" sz="1800" kern="0" dirty="0" smtClean="0"/>
              <a:t> sin. – Christian Mentzel, </a:t>
            </a:r>
            <a:r>
              <a:rPr lang="de-DE" altLang="de-DE" sz="1800" kern="0" dirty="0" err="1" smtClean="0"/>
              <a:t>excerpts</a:t>
            </a:r>
            <a:endParaRPr lang="de-DE" altLang="de-DE" sz="1800" kern="0" dirty="0" smtClean="0"/>
          </a:p>
          <a:p>
            <a:pPr marL="0" indent="0" eaLnBrk="1" hangingPunct="1">
              <a:buFont typeface="Wingdings" pitchFamily="2" charset="2"/>
              <a:buNone/>
            </a:pPr>
            <a:r>
              <a:rPr lang="de-DE" altLang="de-DE" sz="1800" kern="0" dirty="0"/>
              <a:t>	</a:t>
            </a:r>
            <a:r>
              <a:rPr lang="de-DE" altLang="de-DE" sz="1800" kern="0" dirty="0" smtClean="0"/>
              <a:t>  – </a:t>
            </a:r>
            <a:r>
              <a:rPr lang="de-DE" altLang="de-DE" sz="1800" kern="0" dirty="0" err="1" smtClean="0"/>
              <a:t>Clavis</a:t>
            </a:r>
            <a:r>
              <a:rPr lang="de-DE" altLang="de-DE" sz="1800" kern="0" dirty="0" smtClean="0"/>
              <a:t> </a:t>
            </a:r>
            <a:r>
              <a:rPr lang="de-DE" altLang="de-DE" sz="1800" kern="0" dirty="0" err="1" smtClean="0"/>
              <a:t>sinica</a:t>
            </a:r>
            <a:r>
              <a:rPr lang="de-DE" altLang="de-DE" sz="1800" kern="0" dirty="0" smtClean="0"/>
              <a:t> („Key </a:t>
            </a:r>
            <a:r>
              <a:rPr lang="de-DE" altLang="de-DE" sz="1800" kern="0" dirty="0" err="1" smtClean="0"/>
              <a:t>to</a:t>
            </a:r>
            <a:r>
              <a:rPr lang="de-DE" altLang="de-DE" sz="1800" kern="0" dirty="0" smtClean="0"/>
              <a:t> Chinese“)</a:t>
            </a:r>
          </a:p>
          <a:p>
            <a:pPr marL="0" indent="0" eaLnBrk="1" hangingPunct="1">
              <a:buFont typeface="Wingdings" pitchFamily="2" charset="2"/>
              <a:buNone/>
            </a:pPr>
            <a:endParaRPr lang="de-DE" altLang="de-DE" kern="0" dirty="0"/>
          </a:p>
          <a:p>
            <a:pPr marL="0" indent="0" eaLnBrk="1" hangingPunct="1">
              <a:buFont typeface="Wingdings" pitchFamily="2" charset="2"/>
              <a:buNone/>
            </a:pPr>
            <a:r>
              <a:rPr lang="de-DE" altLang="de-DE" kern="0" dirty="0" smtClean="0"/>
              <a:t> </a:t>
            </a:r>
          </a:p>
        </p:txBody>
      </p:sp>
      <p:pic>
        <p:nvPicPr>
          <p:cNvPr id="2" name="Picture 1"/>
          <p:cNvPicPr>
            <a:picLocks noChangeAspect="1"/>
          </p:cNvPicPr>
          <p:nvPr/>
        </p:nvPicPr>
        <p:blipFill>
          <a:blip r:embed="rId6"/>
          <a:stretch>
            <a:fillRect/>
          </a:stretch>
        </p:blipFill>
        <p:spPr>
          <a:xfrm>
            <a:off x="1403648" y="1772816"/>
            <a:ext cx="3476217" cy="4509120"/>
          </a:xfrm>
          <a:prstGeom prst="rect">
            <a:avLst/>
          </a:prstGeom>
        </p:spPr>
      </p:pic>
      <p:pic>
        <p:nvPicPr>
          <p:cNvPr id="17" name="Picture 16"/>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8104" y="1772816"/>
            <a:ext cx="3096344" cy="4464496"/>
          </a:xfrm>
          <a:prstGeom prst="rect">
            <a:avLst/>
          </a:prstGeom>
          <a:noFill/>
          <a:ln>
            <a:noFill/>
          </a:ln>
        </p:spPr>
      </p:pic>
    </p:spTree>
    <p:extLst>
      <p:ext uri="{BB962C8B-B14F-4D97-AF65-F5344CB8AC3E}">
        <p14:creationId xmlns:p14="http://schemas.microsoft.com/office/powerpoint/2010/main" val="8101270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1403648" y="0"/>
            <a:ext cx="6321761" cy="908625"/>
          </a:xfrm>
        </p:spPr>
        <p:txBody>
          <a:bodyPr/>
          <a:lstStyle/>
          <a:p>
            <a:pPr eaLnBrk="1" hangingPunct="1"/>
            <a:r>
              <a:rPr lang="de-DE" dirty="0"/>
              <a:t>Berlin-Kraków Project </a:t>
            </a:r>
            <a:r>
              <a:rPr lang="de-DE" dirty="0" smtClean="0"/>
              <a:t>(</a:t>
            </a:r>
            <a:r>
              <a:rPr lang="en-US" dirty="0" smtClean="0"/>
              <a:t>highlights (2)</a:t>
            </a:r>
            <a:r>
              <a:rPr lang="de-DE" dirty="0" smtClean="0"/>
              <a:t>) </a:t>
            </a:r>
            <a:r>
              <a:rPr lang="en-US" b="1" dirty="0"/>
              <a:t/>
            </a:r>
            <a:br>
              <a:rPr lang="en-US" b="1" dirty="0"/>
            </a:br>
            <a:r>
              <a:rPr lang="en-US" b="1" dirty="0" smtClean="0"/>
              <a:t/>
            </a:r>
            <a:br>
              <a:rPr lang="en-US" b="1" dirty="0" smtClean="0"/>
            </a:br>
            <a:r>
              <a:rPr lang="en-US" b="1" dirty="0"/>
              <a:t/>
            </a:r>
            <a:br>
              <a:rPr lang="en-US" b="1" dirty="0"/>
            </a:br>
            <a:endParaRPr lang="en-US" dirty="0"/>
          </a:p>
        </p:txBody>
      </p:sp>
      <p:sp>
        <p:nvSpPr>
          <p:cNvPr id="6148" name="Datumsplatzhalter 3"/>
          <p:cNvSpPr>
            <a:spLocks noGrp="1"/>
          </p:cNvSpPr>
          <p:nvPr>
            <p:ph type="dt" sz="quarter" idx="10"/>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1600">
                <a:solidFill>
                  <a:srgbClr val="1A2F58"/>
                </a:solidFill>
                <a:latin typeface="Verdana" charset="0"/>
                <a:ea typeface="ＭＳ Ｐゴシック" charset="0"/>
              </a:defRPr>
            </a:lvl1pPr>
            <a:lvl2pPr marL="742950" indent="-285750">
              <a:defRPr sz="1400">
                <a:solidFill>
                  <a:srgbClr val="1A2F58"/>
                </a:solidFill>
                <a:latin typeface="Verdana" charset="0"/>
                <a:ea typeface="ＭＳ Ｐゴシック" charset="0"/>
              </a:defRPr>
            </a:lvl2pPr>
            <a:lvl3pPr marL="1143000">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hangingPunct="0">
              <a:defRPr sz="2000">
                <a:solidFill>
                  <a:schemeClr val="tx1"/>
                </a:solidFill>
                <a:latin typeface="Verdana" charset="0"/>
                <a:ea typeface="ＭＳ Ｐゴシック" charset="0"/>
              </a:defRPr>
            </a:lvl6pPr>
            <a:lvl7pPr eaLnBrk="0" hangingPunct="0">
              <a:defRPr sz="2000">
                <a:solidFill>
                  <a:schemeClr val="tx1"/>
                </a:solidFill>
                <a:latin typeface="Verdana" charset="0"/>
                <a:ea typeface="ＭＳ Ｐゴシック" charset="0"/>
              </a:defRPr>
            </a:lvl7pPr>
            <a:lvl8pPr eaLnBrk="0" hangingPunct="0">
              <a:defRPr sz="2000">
                <a:solidFill>
                  <a:schemeClr val="tx1"/>
                </a:solidFill>
                <a:latin typeface="Verdana" charset="0"/>
                <a:ea typeface="ＭＳ Ｐゴシック" charset="0"/>
              </a:defRPr>
            </a:lvl8pPr>
            <a:lvl9pPr eaLnBrk="0" hangingPunct="0">
              <a:defRPr sz="2000">
                <a:solidFill>
                  <a:schemeClr val="tx1"/>
                </a:solidFill>
                <a:latin typeface="Verdana" charset="0"/>
                <a:ea typeface="ＭＳ Ｐゴシック" charset="0"/>
              </a:defRPr>
            </a:lvl9pPr>
          </a:lstStyle>
          <a:p>
            <a:pPr>
              <a:defRPr/>
            </a:pPr>
            <a:r>
              <a:rPr lang="de-DE" sz="900" dirty="0" smtClean="0"/>
              <a:t>10.09.2015 |</a:t>
            </a:r>
          </a:p>
        </p:txBody>
      </p:sp>
      <p:sp>
        <p:nvSpPr>
          <p:cNvPr id="6150" name="Foliennummernplatzhalter 5"/>
          <p:cNvSpPr>
            <a:spLocks noGrp="1"/>
          </p:cNvSpPr>
          <p:nvPr>
            <p:ph type="sldNum" sz="quarter" idx="12"/>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r>
              <a:rPr lang="de-DE" altLang="de-DE" sz="900">
                <a:solidFill>
                  <a:srgbClr val="1A2F58"/>
                </a:solidFill>
              </a:rPr>
              <a:t>S. </a:t>
            </a:r>
            <a:fld id="{21ACF2E2-8438-4ED5-B257-ACD634C0F544}" type="slidenum">
              <a:rPr lang="de-DE" altLang="de-DE" sz="900">
                <a:solidFill>
                  <a:srgbClr val="1A2F58"/>
                </a:solidFill>
              </a:rPr>
              <a:pPr/>
              <a:t>32</a:t>
            </a:fld>
            <a:endParaRPr lang="de-DE" altLang="de-DE" sz="900">
              <a:solidFill>
                <a:srgbClr val="1A2F58"/>
              </a:solidFill>
            </a:endParaRPr>
          </a:p>
        </p:txBody>
      </p:sp>
      <p:pic>
        <p:nvPicPr>
          <p:cNvPr id="8"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9" y="3799167"/>
            <a:ext cx="1479365" cy="566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Ellipse 3"/>
          <p:cNvSpPr/>
          <p:nvPr/>
        </p:nvSpPr>
        <p:spPr bwMode="auto">
          <a:xfrm>
            <a:off x="1960607" y="2780928"/>
            <a:ext cx="999765" cy="36004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rgbClr val="FF0000"/>
              </a:solidFill>
              <a:effectLst/>
              <a:latin typeface="Verdana" pitchFamily="34" charset="0"/>
            </a:endParaRPr>
          </a:p>
        </p:txBody>
      </p:sp>
      <p:sp>
        <p:nvSpPr>
          <p:cNvPr id="6" name="Ellipse 5"/>
          <p:cNvSpPr/>
          <p:nvPr/>
        </p:nvSpPr>
        <p:spPr bwMode="auto">
          <a:xfrm>
            <a:off x="1619672" y="3717032"/>
            <a:ext cx="914400" cy="91440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Verdana" pitchFamily="34" charset="0"/>
            </a:endParaRPr>
          </a:p>
        </p:txBody>
      </p:sp>
      <p:pic>
        <p:nvPicPr>
          <p:cNvPr id="13" name="Grafik 1"/>
          <p:cNvPicPr>
            <a:picLocks noChangeAspect="1" noChangeArrowheads="1"/>
          </p:cNvPicPr>
          <p:nvPr/>
        </p:nvPicPr>
        <p:blipFill>
          <a:blip r:embed="rId4" cstate="print">
            <a:extLst>
              <a:ext uri="{28A0092B-C50C-407E-A947-70E740481C1C}">
                <a14:useLocalDpi xmlns:a14="http://schemas.microsoft.com/office/drawing/2010/main" val="0"/>
              </a:ext>
            </a:extLst>
          </a:blip>
          <a:srcRect l="8295" t="12828" r="57735" b="77199"/>
          <a:stretch>
            <a:fillRect/>
          </a:stretch>
        </p:blipFill>
        <p:spPr bwMode="auto">
          <a:xfrm>
            <a:off x="7668278" y="310209"/>
            <a:ext cx="1478833" cy="3300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Grafik 1"/>
          <p:cNvPicPr>
            <a:picLocks noChangeAspect="1" noChangeArrowheads="1"/>
          </p:cNvPicPr>
          <p:nvPr/>
        </p:nvPicPr>
        <p:blipFill>
          <a:blip r:embed="rId5" cstate="print">
            <a:extLst>
              <a:ext uri="{28A0092B-C50C-407E-A947-70E740481C1C}">
                <a14:useLocalDpi xmlns:a14="http://schemas.microsoft.com/office/drawing/2010/main" val="0"/>
              </a:ext>
            </a:extLst>
          </a:blip>
          <a:srcRect l="7336" t="13068" r="56938" b="77960"/>
          <a:stretch>
            <a:fillRect/>
          </a:stretch>
        </p:blipFill>
        <p:spPr bwMode="auto">
          <a:xfrm>
            <a:off x="7668278" y="14453"/>
            <a:ext cx="1472206" cy="295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Inhaltsplatzhalter 2"/>
          <p:cNvSpPr txBox="1">
            <a:spLocks/>
          </p:cNvSpPr>
          <p:nvPr/>
        </p:nvSpPr>
        <p:spPr bwMode="auto">
          <a:xfrm>
            <a:off x="1475656" y="764704"/>
            <a:ext cx="7668344" cy="1008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276225" indent="-276225" algn="l" rtl="0" eaLnBrk="0" fontAlgn="base" hangingPunct="0">
              <a:lnSpc>
                <a:spcPct val="120000"/>
              </a:lnSpc>
              <a:spcBef>
                <a:spcPts val="600"/>
              </a:spcBef>
              <a:spcAft>
                <a:spcPct val="0"/>
              </a:spcAft>
              <a:buClr>
                <a:srgbClr val="4B729F"/>
              </a:buClr>
              <a:buFont typeface="Wingdings" pitchFamily="2" charset="2"/>
              <a:buChar char="Ü"/>
              <a:defRPr sz="1600">
                <a:solidFill>
                  <a:srgbClr val="1A2F58"/>
                </a:solidFill>
                <a:latin typeface="+mn-lt"/>
                <a:ea typeface="MS PGothic" pitchFamily="34" charset="-128"/>
                <a:cs typeface="MS PGothic" charset="0"/>
              </a:defRPr>
            </a:lvl1pPr>
            <a:lvl2pPr marL="569913" indent="-292100" algn="l" rtl="0" eaLnBrk="0" fontAlgn="base" hangingPunct="0">
              <a:spcBef>
                <a:spcPts val="600"/>
              </a:spcBef>
              <a:spcAft>
                <a:spcPct val="0"/>
              </a:spcAft>
              <a:buClr>
                <a:srgbClr val="1A2F58"/>
              </a:buClr>
              <a:buSzPct val="80000"/>
              <a:buFont typeface="Wingdings" pitchFamily="2" charset="2"/>
              <a:buChar char="à"/>
              <a:defRPr sz="1400">
                <a:solidFill>
                  <a:srgbClr val="1A2F58"/>
                </a:solidFill>
                <a:latin typeface="+mn-lt"/>
                <a:ea typeface="MS PGothic" pitchFamily="34" charset="-128"/>
                <a:cs typeface="MS PGothic" charset="0"/>
              </a:defRPr>
            </a:lvl2pPr>
            <a:lvl3pPr marL="1150938" indent="-228600" algn="l" rtl="0" eaLnBrk="0" fontAlgn="base" hangingPunct="0">
              <a:lnSpc>
                <a:spcPct val="120000"/>
              </a:lnSpc>
              <a:spcBef>
                <a:spcPct val="20000"/>
              </a:spcBef>
              <a:spcAft>
                <a:spcPct val="0"/>
              </a:spcAft>
              <a:defRPr sz="2400">
                <a:solidFill>
                  <a:schemeClr val="tx1"/>
                </a:solidFill>
                <a:latin typeface="+mn-lt"/>
                <a:ea typeface="MS PGothic" pitchFamily="34" charset="-128"/>
                <a:cs typeface="MS PGothic" charset="0"/>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a:lstStyle>
          <a:p>
            <a:pPr marL="0" indent="0" eaLnBrk="1" hangingPunct="1">
              <a:buFont typeface="Wingdings" pitchFamily="2" charset="2"/>
              <a:buNone/>
            </a:pPr>
            <a:endParaRPr lang="de-DE" altLang="de-DE" kern="0" dirty="0"/>
          </a:p>
          <a:p>
            <a:pPr marL="0" indent="0" eaLnBrk="1" hangingPunct="1">
              <a:buNone/>
            </a:pPr>
            <a:r>
              <a:rPr lang="de-DE" altLang="de-DE" kern="0" dirty="0" smtClean="0"/>
              <a:t>  </a:t>
            </a:r>
            <a:r>
              <a:rPr lang="de-DE" altLang="de-DE" sz="1800" kern="0" dirty="0" smtClean="0"/>
              <a:t>Müller </a:t>
            </a:r>
            <a:r>
              <a:rPr lang="de-DE" altLang="de-DE" sz="1800" kern="0" dirty="0" err="1" smtClean="0"/>
              <a:t>collection</a:t>
            </a:r>
            <a:r>
              <a:rPr lang="de-DE" altLang="de-DE" sz="1800" kern="0" dirty="0" smtClean="0"/>
              <a:t> - </a:t>
            </a:r>
            <a:r>
              <a:rPr lang="de-DE" altLang="de-DE" sz="1800" kern="0" dirty="0" err="1" smtClean="0"/>
              <a:t>bundles</a:t>
            </a:r>
            <a:r>
              <a:rPr lang="de-DE" altLang="de-DE" sz="1800" kern="0" dirty="0" smtClean="0"/>
              <a:t> </a:t>
            </a:r>
            <a:r>
              <a:rPr lang="de-DE" altLang="de-DE" sz="1800" kern="0" dirty="0" err="1" smtClean="0"/>
              <a:t>of</a:t>
            </a:r>
            <a:r>
              <a:rPr lang="de-DE" altLang="de-DE" sz="1800" kern="0" dirty="0" smtClean="0"/>
              <a:t> </a:t>
            </a:r>
            <a:r>
              <a:rPr lang="de-DE" altLang="de-DE" sz="1800" kern="0" dirty="0" err="1" smtClean="0"/>
              <a:t>archival</a:t>
            </a:r>
            <a:r>
              <a:rPr lang="de-DE" altLang="de-DE" sz="1800" kern="0" dirty="0" smtClean="0"/>
              <a:t> material </a:t>
            </a:r>
            <a:r>
              <a:rPr lang="de-DE" altLang="de-DE" sz="1800" kern="0" dirty="0" err="1" smtClean="0"/>
              <a:t>from</a:t>
            </a:r>
            <a:r>
              <a:rPr lang="de-DE" altLang="de-DE" sz="1800" kern="0" dirty="0" smtClean="0"/>
              <a:t> </a:t>
            </a:r>
            <a:r>
              <a:rPr lang="zh-TW" altLang="en-US" sz="1800" dirty="0" smtClean="0"/>
              <a:t>道光</a:t>
            </a:r>
            <a:r>
              <a:rPr lang="en-US" altLang="zh-TW" sz="1800" dirty="0" smtClean="0"/>
              <a:t>era</a:t>
            </a:r>
            <a:endParaRPr lang="de-DE" sz="1800" dirty="0"/>
          </a:p>
        </p:txBody>
      </p:sp>
      <p:pic>
        <p:nvPicPr>
          <p:cNvPr id="15" name="Picture 14"/>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83768" y="2204864"/>
            <a:ext cx="5270500" cy="3389630"/>
          </a:xfrm>
          <a:prstGeom prst="rect">
            <a:avLst/>
          </a:prstGeom>
          <a:noFill/>
          <a:ln>
            <a:noFill/>
          </a:ln>
        </p:spPr>
      </p:pic>
    </p:spTree>
    <p:extLst>
      <p:ext uri="{BB962C8B-B14F-4D97-AF65-F5344CB8AC3E}">
        <p14:creationId xmlns:p14="http://schemas.microsoft.com/office/powerpoint/2010/main" val="8181759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1359349" y="20944"/>
            <a:ext cx="6321761" cy="908625"/>
          </a:xfrm>
        </p:spPr>
        <p:txBody>
          <a:bodyPr/>
          <a:lstStyle/>
          <a:p>
            <a:pPr eaLnBrk="1" hangingPunct="1"/>
            <a:r>
              <a:rPr lang="de-DE" dirty="0"/>
              <a:t>Berlin-Kraków Project </a:t>
            </a:r>
            <a:r>
              <a:rPr lang="de-DE" dirty="0" smtClean="0"/>
              <a:t>(</a:t>
            </a:r>
            <a:r>
              <a:rPr lang="en-US" dirty="0" smtClean="0"/>
              <a:t>highlights 2</a:t>
            </a:r>
            <a:r>
              <a:rPr lang="de-DE" dirty="0" smtClean="0"/>
              <a:t>) </a:t>
            </a:r>
            <a:r>
              <a:rPr lang="en-US" b="1" dirty="0"/>
              <a:t/>
            </a:r>
            <a:br>
              <a:rPr lang="en-US" b="1" dirty="0"/>
            </a:br>
            <a:r>
              <a:rPr lang="en-US" b="1" dirty="0" smtClean="0"/>
              <a:t/>
            </a:r>
            <a:br>
              <a:rPr lang="en-US" b="1" dirty="0" smtClean="0"/>
            </a:br>
            <a:r>
              <a:rPr lang="en-US" b="1" dirty="0"/>
              <a:t/>
            </a:r>
            <a:br>
              <a:rPr lang="en-US" b="1" dirty="0"/>
            </a:br>
            <a:endParaRPr lang="en-US" dirty="0"/>
          </a:p>
        </p:txBody>
      </p:sp>
      <p:sp>
        <p:nvSpPr>
          <p:cNvPr id="6148" name="Datumsplatzhalter 3"/>
          <p:cNvSpPr>
            <a:spLocks noGrp="1"/>
          </p:cNvSpPr>
          <p:nvPr>
            <p:ph type="dt" sz="quarter" idx="10"/>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1600">
                <a:solidFill>
                  <a:srgbClr val="1A2F58"/>
                </a:solidFill>
                <a:latin typeface="Verdana" charset="0"/>
                <a:ea typeface="ＭＳ Ｐゴシック" charset="0"/>
              </a:defRPr>
            </a:lvl1pPr>
            <a:lvl2pPr marL="742950" indent="-285750">
              <a:defRPr sz="1400">
                <a:solidFill>
                  <a:srgbClr val="1A2F58"/>
                </a:solidFill>
                <a:latin typeface="Verdana" charset="0"/>
                <a:ea typeface="ＭＳ Ｐゴシック" charset="0"/>
              </a:defRPr>
            </a:lvl2pPr>
            <a:lvl3pPr marL="1143000">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hangingPunct="0">
              <a:defRPr sz="2000">
                <a:solidFill>
                  <a:schemeClr val="tx1"/>
                </a:solidFill>
                <a:latin typeface="Verdana" charset="0"/>
                <a:ea typeface="ＭＳ Ｐゴシック" charset="0"/>
              </a:defRPr>
            </a:lvl6pPr>
            <a:lvl7pPr eaLnBrk="0" hangingPunct="0">
              <a:defRPr sz="2000">
                <a:solidFill>
                  <a:schemeClr val="tx1"/>
                </a:solidFill>
                <a:latin typeface="Verdana" charset="0"/>
                <a:ea typeface="ＭＳ Ｐゴシック" charset="0"/>
              </a:defRPr>
            </a:lvl7pPr>
            <a:lvl8pPr eaLnBrk="0" hangingPunct="0">
              <a:defRPr sz="2000">
                <a:solidFill>
                  <a:schemeClr val="tx1"/>
                </a:solidFill>
                <a:latin typeface="Verdana" charset="0"/>
                <a:ea typeface="ＭＳ Ｐゴシック" charset="0"/>
              </a:defRPr>
            </a:lvl8pPr>
            <a:lvl9pPr eaLnBrk="0" hangingPunct="0">
              <a:defRPr sz="2000">
                <a:solidFill>
                  <a:schemeClr val="tx1"/>
                </a:solidFill>
                <a:latin typeface="Verdana" charset="0"/>
                <a:ea typeface="ＭＳ Ｐゴシック" charset="0"/>
              </a:defRPr>
            </a:lvl9pPr>
          </a:lstStyle>
          <a:p>
            <a:pPr>
              <a:defRPr/>
            </a:pPr>
            <a:r>
              <a:rPr lang="de-DE" sz="900" dirty="0" smtClean="0"/>
              <a:t>10.09.2015 |</a:t>
            </a:r>
          </a:p>
        </p:txBody>
      </p:sp>
      <p:sp>
        <p:nvSpPr>
          <p:cNvPr id="6150" name="Foliennummernplatzhalter 5"/>
          <p:cNvSpPr>
            <a:spLocks noGrp="1"/>
          </p:cNvSpPr>
          <p:nvPr>
            <p:ph type="sldNum" sz="quarter" idx="12"/>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r>
              <a:rPr lang="de-DE" altLang="de-DE" sz="900">
                <a:solidFill>
                  <a:srgbClr val="1A2F58"/>
                </a:solidFill>
              </a:rPr>
              <a:t>S. </a:t>
            </a:r>
            <a:fld id="{21ACF2E2-8438-4ED5-B257-ACD634C0F544}" type="slidenum">
              <a:rPr lang="de-DE" altLang="de-DE" sz="900">
                <a:solidFill>
                  <a:srgbClr val="1A2F58"/>
                </a:solidFill>
              </a:rPr>
              <a:pPr/>
              <a:t>33</a:t>
            </a:fld>
            <a:endParaRPr lang="de-DE" altLang="de-DE" sz="900">
              <a:solidFill>
                <a:srgbClr val="1A2F58"/>
              </a:solidFill>
            </a:endParaRPr>
          </a:p>
        </p:txBody>
      </p:sp>
      <p:pic>
        <p:nvPicPr>
          <p:cNvPr id="8"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80" y="3501008"/>
            <a:ext cx="1479365" cy="566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Ellipse 3"/>
          <p:cNvSpPr/>
          <p:nvPr/>
        </p:nvSpPr>
        <p:spPr bwMode="auto">
          <a:xfrm>
            <a:off x="1960607" y="2780928"/>
            <a:ext cx="999765" cy="36004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rgbClr val="FF0000"/>
              </a:solidFill>
              <a:effectLst/>
              <a:latin typeface="Verdana" pitchFamily="34" charset="0"/>
            </a:endParaRPr>
          </a:p>
        </p:txBody>
      </p:sp>
      <p:pic>
        <p:nvPicPr>
          <p:cNvPr id="13" name="Grafik 1"/>
          <p:cNvPicPr>
            <a:picLocks noChangeAspect="1" noChangeArrowheads="1"/>
          </p:cNvPicPr>
          <p:nvPr/>
        </p:nvPicPr>
        <p:blipFill>
          <a:blip r:embed="rId4" cstate="print">
            <a:extLst>
              <a:ext uri="{28A0092B-C50C-407E-A947-70E740481C1C}">
                <a14:useLocalDpi xmlns:a14="http://schemas.microsoft.com/office/drawing/2010/main" val="0"/>
              </a:ext>
            </a:extLst>
          </a:blip>
          <a:srcRect l="8295" t="12828" r="57735" b="77199"/>
          <a:stretch>
            <a:fillRect/>
          </a:stretch>
        </p:blipFill>
        <p:spPr bwMode="auto">
          <a:xfrm>
            <a:off x="7668278" y="310209"/>
            <a:ext cx="1478833" cy="3300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Grafik 1"/>
          <p:cNvPicPr>
            <a:picLocks noChangeAspect="1" noChangeArrowheads="1"/>
          </p:cNvPicPr>
          <p:nvPr/>
        </p:nvPicPr>
        <p:blipFill>
          <a:blip r:embed="rId5" cstate="print">
            <a:extLst>
              <a:ext uri="{28A0092B-C50C-407E-A947-70E740481C1C}">
                <a14:useLocalDpi xmlns:a14="http://schemas.microsoft.com/office/drawing/2010/main" val="0"/>
              </a:ext>
            </a:extLst>
          </a:blip>
          <a:srcRect l="7336" t="13068" r="56938" b="77960"/>
          <a:stretch>
            <a:fillRect/>
          </a:stretch>
        </p:blipFill>
        <p:spPr bwMode="auto">
          <a:xfrm>
            <a:off x="7668278" y="14453"/>
            <a:ext cx="1472206" cy="295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Inhaltsplatzhalter 2"/>
          <p:cNvSpPr txBox="1">
            <a:spLocks/>
          </p:cNvSpPr>
          <p:nvPr/>
        </p:nvSpPr>
        <p:spPr bwMode="auto">
          <a:xfrm>
            <a:off x="1401999" y="548680"/>
            <a:ext cx="7768493" cy="3722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276225" indent="-276225" algn="l" rtl="0" eaLnBrk="0" fontAlgn="base" hangingPunct="0">
              <a:lnSpc>
                <a:spcPct val="120000"/>
              </a:lnSpc>
              <a:spcBef>
                <a:spcPts val="600"/>
              </a:spcBef>
              <a:spcAft>
                <a:spcPct val="0"/>
              </a:spcAft>
              <a:buClr>
                <a:srgbClr val="4B729F"/>
              </a:buClr>
              <a:buFont typeface="Wingdings" pitchFamily="2" charset="2"/>
              <a:buChar char="Ü"/>
              <a:defRPr sz="1600">
                <a:solidFill>
                  <a:srgbClr val="1A2F58"/>
                </a:solidFill>
                <a:latin typeface="+mn-lt"/>
                <a:ea typeface="MS PGothic" pitchFamily="34" charset="-128"/>
                <a:cs typeface="MS PGothic" charset="0"/>
              </a:defRPr>
            </a:lvl1pPr>
            <a:lvl2pPr marL="569913" indent="-292100" algn="l" rtl="0" eaLnBrk="0" fontAlgn="base" hangingPunct="0">
              <a:spcBef>
                <a:spcPts val="600"/>
              </a:spcBef>
              <a:spcAft>
                <a:spcPct val="0"/>
              </a:spcAft>
              <a:buClr>
                <a:srgbClr val="1A2F58"/>
              </a:buClr>
              <a:buSzPct val="80000"/>
              <a:buFont typeface="Wingdings" pitchFamily="2" charset="2"/>
              <a:buChar char="à"/>
              <a:defRPr sz="1400">
                <a:solidFill>
                  <a:srgbClr val="1A2F58"/>
                </a:solidFill>
                <a:latin typeface="+mn-lt"/>
                <a:ea typeface="MS PGothic" pitchFamily="34" charset="-128"/>
                <a:cs typeface="MS PGothic" charset="0"/>
              </a:defRPr>
            </a:lvl2pPr>
            <a:lvl3pPr marL="1150938" indent="-228600" algn="l" rtl="0" eaLnBrk="0" fontAlgn="base" hangingPunct="0">
              <a:lnSpc>
                <a:spcPct val="120000"/>
              </a:lnSpc>
              <a:spcBef>
                <a:spcPct val="20000"/>
              </a:spcBef>
              <a:spcAft>
                <a:spcPct val="0"/>
              </a:spcAft>
              <a:defRPr sz="2400">
                <a:solidFill>
                  <a:schemeClr val="tx1"/>
                </a:solidFill>
                <a:latin typeface="+mn-lt"/>
                <a:ea typeface="MS PGothic" pitchFamily="34" charset="-128"/>
                <a:cs typeface="MS PGothic" charset="0"/>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a:lstStyle>
          <a:p>
            <a:pPr marL="0" indent="0" eaLnBrk="1" hangingPunct="1">
              <a:buFont typeface="Wingdings" pitchFamily="2" charset="2"/>
              <a:buNone/>
            </a:pPr>
            <a:endParaRPr lang="de-DE" altLang="de-DE" kern="0" dirty="0" smtClean="0"/>
          </a:p>
          <a:p>
            <a:pPr marL="0" indent="0" eaLnBrk="1" hangingPunct="1">
              <a:buNone/>
            </a:pPr>
            <a:r>
              <a:rPr lang="de-DE" altLang="de-DE" sz="1800" kern="0" dirty="0" err="1"/>
              <a:t>Libri</a:t>
            </a:r>
            <a:r>
              <a:rPr lang="de-DE" altLang="de-DE" sz="1800" kern="0" dirty="0"/>
              <a:t> </a:t>
            </a:r>
            <a:r>
              <a:rPr lang="de-DE" altLang="de-DE" sz="1800" kern="0" dirty="0" smtClean="0"/>
              <a:t>sin. </a:t>
            </a:r>
            <a:r>
              <a:rPr lang="de-DE" altLang="de-DE" sz="1800" kern="0" dirty="0" err="1"/>
              <a:t>c</a:t>
            </a:r>
            <a:r>
              <a:rPr lang="de-DE" altLang="de-DE" sz="1800" kern="0" dirty="0" err="1" smtClean="0"/>
              <a:t>ollection</a:t>
            </a:r>
            <a:r>
              <a:rPr lang="de-DE" altLang="de-DE" sz="1800" kern="0" dirty="0" smtClean="0"/>
              <a:t> – </a:t>
            </a:r>
            <a:r>
              <a:rPr lang="de-DE" altLang="de-DE" sz="1800" kern="0" dirty="0" err="1" smtClean="0"/>
              <a:t>ten</a:t>
            </a:r>
            <a:r>
              <a:rPr lang="de-DE" altLang="de-DE" sz="1800" kern="0" dirty="0" smtClean="0"/>
              <a:t> </a:t>
            </a:r>
            <a:r>
              <a:rPr lang="ja-JP" altLang="en-US" sz="1800" dirty="0" smtClean="0"/>
              <a:t>太平天国</a:t>
            </a:r>
            <a:r>
              <a:rPr lang="en-US" altLang="ja-JP" sz="1800" dirty="0" smtClean="0"/>
              <a:t> titles </a:t>
            </a:r>
            <a:endParaRPr lang="de-DE" altLang="de-DE" sz="1800" kern="0" dirty="0" smtClean="0"/>
          </a:p>
        </p:txBody>
      </p:sp>
      <p:pic>
        <p:nvPicPr>
          <p:cNvPr id="16" name="Picture 15"/>
          <p:cNvPicPr/>
          <p:nvPr/>
        </p:nvPicPr>
        <p:blipFill>
          <a:blip r:embed="rId6">
            <a:extLst>
              <a:ext uri="{28A0092B-C50C-407E-A947-70E740481C1C}">
                <a14:useLocalDpi xmlns:a14="http://schemas.microsoft.com/office/drawing/2010/main" val="0"/>
              </a:ext>
            </a:extLst>
          </a:blip>
          <a:srcRect/>
          <a:stretch>
            <a:fillRect/>
          </a:stretch>
        </p:blipFill>
        <p:spPr bwMode="auto">
          <a:xfrm>
            <a:off x="3059832" y="1772816"/>
            <a:ext cx="3384376" cy="4176464"/>
          </a:xfrm>
          <a:prstGeom prst="rect">
            <a:avLst/>
          </a:prstGeom>
          <a:noFill/>
          <a:ln>
            <a:noFill/>
          </a:ln>
        </p:spPr>
      </p:pic>
    </p:spTree>
    <p:extLst>
      <p:ext uri="{BB962C8B-B14F-4D97-AF65-F5344CB8AC3E}">
        <p14:creationId xmlns:p14="http://schemas.microsoft.com/office/powerpoint/2010/main" val="40082722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87824" y="1700808"/>
            <a:ext cx="5544616" cy="2448272"/>
          </a:xfrm>
        </p:spPr>
        <p:txBody>
          <a:bodyPr/>
          <a:lstStyle/>
          <a:p>
            <a:pPr eaLnBrk="1" hangingPunct="1"/>
            <a:r>
              <a:rPr lang="de-DE" altLang="de-DE" dirty="0" smtClean="0"/>
              <a:t/>
            </a:r>
            <a:br>
              <a:rPr lang="de-DE" altLang="de-DE" dirty="0" smtClean="0"/>
            </a:br>
            <a:r>
              <a:rPr lang="de-DE" altLang="de-DE" dirty="0" err="1" smtClean="0"/>
              <a:t>ostasienabteilung@sbb.spk-berlin.de</a:t>
            </a:r>
            <a:r>
              <a:rPr lang="de-DE" altLang="de-DE" dirty="0" smtClean="0"/>
              <a:t/>
            </a:r>
            <a:br>
              <a:rPr lang="de-DE" altLang="de-DE" dirty="0" smtClean="0"/>
            </a:br>
            <a:r>
              <a:rPr lang="de-DE" altLang="de-DE" dirty="0" smtClean="0"/>
              <a:t/>
            </a:r>
            <a:br>
              <a:rPr lang="de-DE" altLang="de-DE" dirty="0" smtClean="0"/>
            </a:br>
            <a:r>
              <a:rPr lang="de-DE" altLang="de-DE" dirty="0" err="1" smtClean="0"/>
              <a:t>x-asia@sbb.spk-berlin.de</a:t>
            </a:r>
            <a:r>
              <a:rPr lang="de-DE" altLang="de-DE" dirty="0" smtClean="0"/>
              <a:t/>
            </a:r>
            <a:br>
              <a:rPr lang="de-DE" altLang="de-DE" dirty="0" smtClean="0"/>
            </a:br>
            <a:r>
              <a:rPr lang="de-DE" altLang="de-DE" dirty="0"/>
              <a:t/>
            </a:r>
            <a:br>
              <a:rPr lang="de-DE" altLang="de-DE" dirty="0"/>
            </a:br>
            <a:r>
              <a:rPr lang="de-DE" altLang="de-DE" dirty="0" err="1" smtClean="0"/>
              <a:t>cordula.gumbrecht@sbb.spk-berlin.de</a:t>
            </a:r>
            <a:r>
              <a:rPr lang="de-DE" altLang="de-DE" dirty="0" smtClean="0"/>
              <a:t/>
            </a:r>
            <a:br>
              <a:rPr lang="de-DE" altLang="de-DE" dirty="0" smtClean="0"/>
            </a:br>
            <a:r>
              <a:rPr lang="de-DE" altLang="de-DE" dirty="0" smtClean="0">
                <a:solidFill>
                  <a:schemeClr val="tx1"/>
                </a:solidFill>
                <a:ea typeface="Arial Unicode MS" pitchFamily="34" charset="-128"/>
                <a:cs typeface="Arial Unicode MS" pitchFamily="34" charset="-128"/>
              </a:rPr>
              <a:t/>
            </a:r>
            <a:br>
              <a:rPr lang="de-DE" altLang="de-DE" dirty="0" smtClean="0">
                <a:solidFill>
                  <a:schemeClr val="tx1"/>
                </a:solidFill>
                <a:ea typeface="Arial Unicode MS" pitchFamily="34" charset="-128"/>
                <a:cs typeface="Arial Unicode MS" pitchFamily="34" charset="-128"/>
              </a:rPr>
            </a:br>
            <a:endParaRPr lang="de-DE" altLang="de-DE" dirty="0" smtClean="0">
              <a:solidFill>
                <a:schemeClr val="tx1"/>
              </a:solidFill>
              <a:ea typeface="Arial Unicode MS" pitchFamily="34" charset="-128"/>
              <a:cs typeface="Arial Unicode MS" pitchFamily="34" charset="-128"/>
            </a:endParaRPr>
          </a:p>
        </p:txBody>
      </p:sp>
      <p:grpSp>
        <p:nvGrpSpPr>
          <p:cNvPr id="3076" name="Group 3"/>
          <p:cNvGrpSpPr>
            <a:grpSpLocks/>
          </p:cNvGrpSpPr>
          <p:nvPr/>
        </p:nvGrpSpPr>
        <p:grpSpPr bwMode="auto">
          <a:xfrm>
            <a:off x="0" y="6678613"/>
            <a:ext cx="2590800" cy="179387"/>
            <a:chOff x="0" y="4207"/>
            <a:chExt cx="1632" cy="113"/>
          </a:xfrm>
        </p:grpSpPr>
        <p:sp>
          <p:nvSpPr>
            <p:cNvPr id="3078" name="Rectangle 4"/>
            <p:cNvSpPr>
              <a:spLocks noChangeArrowheads="1"/>
            </p:cNvSpPr>
            <p:nvPr/>
          </p:nvSpPr>
          <p:spPr bwMode="auto">
            <a:xfrm>
              <a:off x="0" y="4207"/>
              <a:ext cx="109" cy="113"/>
            </a:xfrm>
            <a:prstGeom prst="rect">
              <a:avLst/>
            </a:prstGeom>
            <a:solidFill>
              <a:srgbClr val="1A2F5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lnSpc>
                  <a:spcPct val="120000"/>
                </a:lnSpc>
                <a:spcBef>
                  <a:spcPts val="600"/>
                </a:spcBef>
                <a:buClr>
                  <a:srgbClr val="4B729F"/>
                </a:buClr>
                <a:buFont typeface="Wingdings" pitchFamily="2" charset="2"/>
                <a:buChar char="Ü"/>
                <a:defRPr sz="1600">
                  <a:solidFill>
                    <a:srgbClr val="1A2F58"/>
                  </a:solidFill>
                  <a:latin typeface="Verdana" pitchFamily="34" charset="0"/>
                </a:defRPr>
              </a:lvl1pPr>
              <a:lvl2pPr marL="742950" indent="-285750">
                <a:spcBef>
                  <a:spcPts val="600"/>
                </a:spcBef>
                <a:buClr>
                  <a:srgbClr val="1A2F58"/>
                </a:buClr>
                <a:buSzPct val="80000"/>
                <a:buFont typeface="Wingdings" pitchFamily="2" charset="2"/>
                <a:buChar char="à"/>
                <a:defRPr sz="1400">
                  <a:solidFill>
                    <a:srgbClr val="1A2F58"/>
                  </a:solidFill>
                  <a:latin typeface="Verdana" pitchFamily="34" charset="0"/>
                </a:defRPr>
              </a:lvl2pPr>
              <a:lvl3pPr marL="1143000" indent="-228600">
                <a:lnSpc>
                  <a:spcPct val="120000"/>
                </a:lnSpc>
                <a:spcBef>
                  <a:spcPct val="20000"/>
                </a:spcBef>
                <a:defRPr sz="2400">
                  <a:solidFill>
                    <a:schemeClr val="tx1"/>
                  </a:solidFill>
                  <a:latin typeface="Verdana" pitchFamily="34" charset="0"/>
                </a:defRPr>
              </a:lvl3pPr>
              <a:lvl4pPr marL="1600200" indent="-228600">
                <a:lnSpc>
                  <a:spcPct val="120000"/>
                </a:lnSpc>
                <a:spcBef>
                  <a:spcPct val="20000"/>
                </a:spcBef>
                <a:buChar char="–"/>
                <a:defRPr sz="2000">
                  <a:solidFill>
                    <a:schemeClr val="tx1"/>
                  </a:solidFill>
                  <a:latin typeface="Verdana" pitchFamily="34" charset="0"/>
                </a:defRPr>
              </a:lvl4pPr>
              <a:lvl5pPr marL="2057400" indent="-228600">
                <a:lnSpc>
                  <a:spcPct val="120000"/>
                </a:lnSpc>
                <a:spcBef>
                  <a:spcPct val="20000"/>
                </a:spcBef>
                <a:buChar char="»"/>
                <a:defRPr sz="2000">
                  <a:solidFill>
                    <a:schemeClr val="tx1"/>
                  </a:solidFill>
                  <a:latin typeface="Verdana" pitchFamily="34" charset="0"/>
                </a:defRPr>
              </a:lvl5pPr>
              <a:lvl6pPr marL="2514600" indent="-228600" eaLnBrk="0" fontAlgn="base" hangingPunct="0">
                <a:lnSpc>
                  <a:spcPct val="120000"/>
                </a:lnSpc>
                <a:spcBef>
                  <a:spcPct val="20000"/>
                </a:spcBef>
                <a:spcAft>
                  <a:spcPct val="0"/>
                </a:spcAft>
                <a:buChar char="»"/>
                <a:defRPr sz="2000">
                  <a:solidFill>
                    <a:schemeClr val="tx1"/>
                  </a:solidFill>
                  <a:latin typeface="Verdana" pitchFamily="34" charset="0"/>
                </a:defRPr>
              </a:lvl6pPr>
              <a:lvl7pPr marL="2971800" indent="-228600" eaLnBrk="0" fontAlgn="base" hangingPunct="0">
                <a:lnSpc>
                  <a:spcPct val="120000"/>
                </a:lnSpc>
                <a:spcBef>
                  <a:spcPct val="20000"/>
                </a:spcBef>
                <a:spcAft>
                  <a:spcPct val="0"/>
                </a:spcAft>
                <a:buChar char="»"/>
                <a:defRPr sz="2000">
                  <a:solidFill>
                    <a:schemeClr val="tx1"/>
                  </a:solidFill>
                  <a:latin typeface="Verdana" pitchFamily="34" charset="0"/>
                </a:defRPr>
              </a:lvl7pPr>
              <a:lvl8pPr marL="3429000" indent="-228600" eaLnBrk="0" fontAlgn="base" hangingPunct="0">
                <a:lnSpc>
                  <a:spcPct val="120000"/>
                </a:lnSpc>
                <a:spcBef>
                  <a:spcPct val="20000"/>
                </a:spcBef>
                <a:spcAft>
                  <a:spcPct val="0"/>
                </a:spcAft>
                <a:buChar char="»"/>
                <a:defRPr sz="2000">
                  <a:solidFill>
                    <a:schemeClr val="tx1"/>
                  </a:solidFill>
                  <a:latin typeface="Verdana" pitchFamily="34" charset="0"/>
                </a:defRPr>
              </a:lvl8pPr>
              <a:lvl9pPr marL="3886200" indent="-228600" eaLnBrk="0" fontAlgn="base" hangingPunct="0">
                <a:lnSpc>
                  <a:spcPct val="120000"/>
                </a:lnSpc>
                <a:spcBef>
                  <a:spcPct val="20000"/>
                </a:spcBef>
                <a:spcAft>
                  <a:spcPct val="0"/>
                </a:spcAft>
                <a:buChar char="»"/>
                <a:defRPr sz="2000">
                  <a:solidFill>
                    <a:schemeClr val="tx1"/>
                  </a:solidFill>
                  <a:latin typeface="Verdana" pitchFamily="34" charset="0"/>
                </a:defRPr>
              </a:lvl9pPr>
            </a:lstStyle>
            <a:p>
              <a:pPr>
                <a:lnSpc>
                  <a:spcPct val="100000"/>
                </a:lnSpc>
                <a:spcBef>
                  <a:spcPct val="0"/>
                </a:spcBef>
                <a:buClrTx/>
                <a:buFontTx/>
                <a:buNone/>
              </a:pPr>
              <a:endParaRPr lang="de-DE" altLang="de-DE" sz="2400">
                <a:solidFill>
                  <a:schemeClr val="tx1"/>
                </a:solidFill>
              </a:endParaRPr>
            </a:p>
          </p:txBody>
        </p:sp>
        <p:sp>
          <p:nvSpPr>
            <p:cNvPr id="3079" name="Rectangle 5"/>
            <p:cNvSpPr>
              <a:spLocks noChangeArrowheads="1"/>
            </p:cNvSpPr>
            <p:nvPr/>
          </p:nvSpPr>
          <p:spPr bwMode="auto">
            <a:xfrm>
              <a:off x="109" y="4207"/>
              <a:ext cx="109" cy="113"/>
            </a:xfrm>
            <a:prstGeom prst="rect">
              <a:avLst/>
            </a:prstGeom>
            <a:solidFill>
              <a:srgbClr val="7387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lnSpc>
                  <a:spcPct val="120000"/>
                </a:lnSpc>
                <a:spcBef>
                  <a:spcPts val="600"/>
                </a:spcBef>
                <a:buClr>
                  <a:srgbClr val="4B729F"/>
                </a:buClr>
                <a:buFont typeface="Wingdings" pitchFamily="2" charset="2"/>
                <a:buChar char="Ü"/>
                <a:defRPr sz="1600">
                  <a:solidFill>
                    <a:srgbClr val="1A2F58"/>
                  </a:solidFill>
                  <a:latin typeface="Verdana" pitchFamily="34" charset="0"/>
                </a:defRPr>
              </a:lvl1pPr>
              <a:lvl2pPr marL="742950" indent="-285750">
                <a:spcBef>
                  <a:spcPts val="600"/>
                </a:spcBef>
                <a:buClr>
                  <a:srgbClr val="1A2F58"/>
                </a:buClr>
                <a:buSzPct val="80000"/>
                <a:buFont typeface="Wingdings" pitchFamily="2" charset="2"/>
                <a:buChar char="à"/>
                <a:defRPr sz="1400">
                  <a:solidFill>
                    <a:srgbClr val="1A2F58"/>
                  </a:solidFill>
                  <a:latin typeface="Verdana" pitchFamily="34" charset="0"/>
                </a:defRPr>
              </a:lvl2pPr>
              <a:lvl3pPr marL="1143000" indent="-228600">
                <a:lnSpc>
                  <a:spcPct val="120000"/>
                </a:lnSpc>
                <a:spcBef>
                  <a:spcPct val="20000"/>
                </a:spcBef>
                <a:defRPr sz="2400">
                  <a:solidFill>
                    <a:schemeClr val="tx1"/>
                  </a:solidFill>
                  <a:latin typeface="Verdana" pitchFamily="34" charset="0"/>
                </a:defRPr>
              </a:lvl3pPr>
              <a:lvl4pPr marL="1600200" indent="-228600">
                <a:lnSpc>
                  <a:spcPct val="120000"/>
                </a:lnSpc>
                <a:spcBef>
                  <a:spcPct val="20000"/>
                </a:spcBef>
                <a:buChar char="–"/>
                <a:defRPr sz="2000">
                  <a:solidFill>
                    <a:schemeClr val="tx1"/>
                  </a:solidFill>
                  <a:latin typeface="Verdana" pitchFamily="34" charset="0"/>
                </a:defRPr>
              </a:lvl4pPr>
              <a:lvl5pPr marL="2057400" indent="-228600">
                <a:lnSpc>
                  <a:spcPct val="120000"/>
                </a:lnSpc>
                <a:spcBef>
                  <a:spcPct val="20000"/>
                </a:spcBef>
                <a:buChar char="»"/>
                <a:defRPr sz="2000">
                  <a:solidFill>
                    <a:schemeClr val="tx1"/>
                  </a:solidFill>
                  <a:latin typeface="Verdana" pitchFamily="34" charset="0"/>
                </a:defRPr>
              </a:lvl5pPr>
              <a:lvl6pPr marL="2514600" indent="-228600" eaLnBrk="0" fontAlgn="base" hangingPunct="0">
                <a:lnSpc>
                  <a:spcPct val="120000"/>
                </a:lnSpc>
                <a:spcBef>
                  <a:spcPct val="20000"/>
                </a:spcBef>
                <a:spcAft>
                  <a:spcPct val="0"/>
                </a:spcAft>
                <a:buChar char="»"/>
                <a:defRPr sz="2000">
                  <a:solidFill>
                    <a:schemeClr val="tx1"/>
                  </a:solidFill>
                  <a:latin typeface="Verdana" pitchFamily="34" charset="0"/>
                </a:defRPr>
              </a:lvl6pPr>
              <a:lvl7pPr marL="2971800" indent="-228600" eaLnBrk="0" fontAlgn="base" hangingPunct="0">
                <a:lnSpc>
                  <a:spcPct val="120000"/>
                </a:lnSpc>
                <a:spcBef>
                  <a:spcPct val="20000"/>
                </a:spcBef>
                <a:spcAft>
                  <a:spcPct val="0"/>
                </a:spcAft>
                <a:buChar char="»"/>
                <a:defRPr sz="2000">
                  <a:solidFill>
                    <a:schemeClr val="tx1"/>
                  </a:solidFill>
                  <a:latin typeface="Verdana" pitchFamily="34" charset="0"/>
                </a:defRPr>
              </a:lvl7pPr>
              <a:lvl8pPr marL="3429000" indent="-228600" eaLnBrk="0" fontAlgn="base" hangingPunct="0">
                <a:lnSpc>
                  <a:spcPct val="120000"/>
                </a:lnSpc>
                <a:spcBef>
                  <a:spcPct val="20000"/>
                </a:spcBef>
                <a:spcAft>
                  <a:spcPct val="0"/>
                </a:spcAft>
                <a:buChar char="»"/>
                <a:defRPr sz="2000">
                  <a:solidFill>
                    <a:schemeClr val="tx1"/>
                  </a:solidFill>
                  <a:latin typeface="Verdana" pitchFamily="34" charset="0"/>
                </a:defRPr>
              </a:lvl8pPr>
              <a:lvl9pPr marL="3886200" indent="-228600" eaLnBrk="0" fontAlgn="base" hangingPunct="0">
                <a:lnSpc>
                  <a:spcPct val="120000"/>
                </a:lnSpc>
                <a:spcBef>
                  <a:spcPct val="20000"/>
                </a:spcBef>
                <a:spcAft>
                  <a:spcPct val="0"/>
                </a:spcAft>
                <a:buChar char="»"/>
                <a:defRPr sz="2000">
                  <a:solidFill>
                    <a:schemeClr val="tx1"/>
                  </a:solidFill>
                  <a:latin typeface="Verdana" pitchFamily="34" charset="0"/>
                </a:defRPr>
              </a:lvl9pPr>
            </a:lstStyle>
            <a:p>
              <a:pPr>
                <a:lnSpc>
                  <a:spcPct val="100000"/>
                </a:lnSpc>
                <a:spcBef>
                  <a:spcPct val="0"/>
                </a:spcBef>
                <a:buClrTx/>
                <a:buFontTx/>
                <a:buNone/>
              </a:pPr>
              <a:endParaRPr lang="de-DE" altLang="de-DE" sz="2400">
                <a:solidFill>
                  <a:schemeClr val="tx1"/>
                </a:solidFill>
              </a:endParaRPr>
            </a:p>
          </p:txBody>
        </p:sp>
        <p:sp>
          <p:nvSpPr>
            <p:cNvPr id="3080" name="Rectangle 6"/>
            <p:cNvSpPr>
              <a:spLocks noChangeArrowheads="1"/>
            </p:cNvSpPr>
            <p:nvPr/>
          </p:nvSpPr>
          <p:spPr bwMode="auto">
            <a:xfrm>
              <a:off x="218" y="4207"/>
              <a:ext cx="108" cy="113"/>
            </a:xfrm>
            <a:prstGeom prst="rect">
              <a:avLst/>
            </a:prstGeom>
            <a:solidFill>
              <a:srgbClr val="C21F2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lnSpc>
                  <a:spcPct val="120000"/>
                </a:lnSpc>
                <a:spcBef>
                  <a:spcPts val="600"/>
                </a:spcBef>
                <a:buClr>
                  <a:srgbClr val="4B729F"/>
                </a:buClr>
                <a:buFont typeface="Wingdings" pitchFamily="2" charset="2"/>
                <a:buChar char="Ü"/>
                <a:defRPr sz="1600">
                  <a:solidFill>
                    <a:srgbClr val="1A2F58"/>
                  </a:solidFill>
                  <a:latin typeface="Verdana" pitchFamily="34" charset="0"/>
                </a:defRPr>
              </a:lvl1pPr>
              <a:lvl2pPr marL="742950" indent="-285750">
                <a:spcBef>
                  <a:spcPts val="600"/>
                </a:spcBef>
                <a:buClr>
                  <a:srgbClr val="1A2F58"/>
                </a:buClr>
                <a:buSzPct val="80000"/>
                <a:buFont typeface="Wingdings" pitchFamily="2" charset="2"/>
                <a:buChar char="à"/>
                <a:defRPr sz="1400">
                  <a:solidFill>
                    <a:srgbClr val="1A2F58"/>
                  </a:solidFill>
                  <a:latin typeface="Verdana" pitchFamily="34" charset="0"/>
                </a:defRPr>
              </a:lvl2pPr>
              <a:lvl3pPr marL="1143000" indent="-228600">
                <a:lnSpc>
                  <a:spcPct val="120000"/>
                </a:lnSpc>
                <a:spcBef>
                  <a:spcPct val="20000"/>
                </a:spcBef>
                <a:defRPr sz="2400">
                  <a:solidFill>
                    <a:schemeClr val="tx1"/>
                  </a:solidFill>
                  <a:latin typeface="Verdana" pitchFamily="34" charset="0"/>
                </a:defRPr>
              </a:lvl3pPr>
              <a:lvl4pPr marL="1600200" indent="-228600">
                <a:lnSpc>
                  <a:spcPct val="120000"/>
                </a:lnSpc>
                <a:spcBef>
                  <a:spcPct val="20000"/>
                </a:spcBef>
                <a:buChar char="–"/>
                <a:defRPr sz="2000">
                  <a:solidFill>
                    <a:schemeClr val="tx1"/>
                  </a:solidFill>
                  <a:latin typeface="Verdana" pitchFamily="34" charset="0"/>
                </a:defRPr>
              </a:lvl4pPr>
              <a:lvl5pPr marL="2057400" indent="-228600">
                <a:lnSpc>
                  <a:spcPct val="120000"/>
                </a:lnSpc>
                <a:spcBef>
                  <a:spcPct val="20000"/>
                </a:spcBef>
                <a:buChar char="»"/>
                <a:defRPr sz="2000">
                  <a:solidFill>
                    <a:schemeClr val="tx1"/>
                  </a:solidFill>
                  <a:latin typeface="Verdana" pitchFamily="34" charset="0"/>
                </a:defRPr>
              </a:lvl5pPr>
              <a:lvl6pPr marL="2514600" indent="-228600" eaLnBrk="0" fontAlgn="base" hangingPunct="0">
                <a:lnSpc>
                  <a:spcPct val="120000"/>
                </a:lnSpc>
                <a:spcBef>
                  <a:spcPct val="20000"/>
                </a:spcBef>
                <a:spcAft>
                  <a:spcPct val="0"/>
                </a:spcAft>
                <a:buChar char="»"/>
                <a:defRPr sz="2000">
                  <a:solidFill>
                    <a:schemeClr val="tx1"/>
                  </a:solidFill>
                  <a:latin typeface="Verdana" pitchFamily="34" charset="0"/>
                </a:defRPr>
              </a:lvl6pPr>
              <a:lvl7pPr marL="2971800" indent="-228600" eaLnBrk="0" fontAlgn="base" hangingPunct="0">
                <a:lnSpc>
                  <a:spcPct val="120000"/>
                </a:lnSpc>
                <a:spcBef>
                  <a:spcPct val="20000"/>
                </a:spcBef>
                <a:spcAft>
                  <a:spcPct val="0"/>
                </a:spcAft>
                <a:buChar char="»"/>
                <a:defRPr sz="2000">
                  <a:solidFill>
                    <a:schemeClr val="tx1"/>
                  </a:solidFill>
                  <a:latin typeface="Verdana" pitchFamily="34" charset="0"/>
                </a:defRPr>
              </a:lvl7pPr>
              <a:lvl8pPr marL="3429000" indent="-228600" eaLnBrk="0" fontAlgn="base" hangingPunct="0">
                <a:lnSpc>
                  <a:spcPct val="120000"/>
                </a:lnSpc>
                <a:spcBef>
                  <a:spcPct val="20000"/>
                </a:spcBef>
                <a:spcAft>
                  <a:spcPct val="0"/>
                </a:spcAft>
                <a:buChar char="»"/>
                <a:defRPr sz="2000">
                  <a:solidFill>
                    <a:schemeClr val="tx1"/>
                  </a:solidFill>
                  <a:latin typeface="Verdana" pitchFamily="34" charset="0"/>
                </a:defRPr>
              </a:lvl8pPr>
              <a:lvl9pPr marL="3886200" indent="-228600" eaLnBrk="0" fontAlgn="base" hangingPunct="0">
                <a:lnSpc>
                  <a:spcPct val="120000"/>
                </a:lnSpc>
                <a:spcBef>
                  <a:spcPct val="20000"/>
                </a:spcBef>
                <a:spcAft>
                  <a:spcPct val="0"/>
                </a:spcAft>
                <a:buChar char="»"/>
                <a:defRPr sz="2000">
                  <a:solidFill>
                    <a:schemeClr val="tx1"/>
                  </a:solidFill>
                  <a:latin typeface="Verdana" pitchFamily="34" charset="0"/>
                </a:defRPr>
              </a:lvl9pPr>
            </a:lstStyle>
            <a:p>
              <a:pPr>
                <a:lnSpc>
                  <a:spcPct val="100000"/>
                </a:lnSpc>
                <a:spcBef>
                  <a:spcPct val="0"/>
                </a:spcBef>
                <a:buClrTx/>
                <a:buFontTx/>
                <a:buNone/>
              </a:pPr>
              <a:endParaRPr lang="de-DE" altLang="de-DE" sz="2400">
                <a:solidFill>
                  <a:schemeClr val="tx1"/>
                </a:solidFill>
              </a:endParaRPr>
            </a:p>
          </p:txBody>
        </p:sp>
        <p:sp>
          <p:nvSpPr>
            <p:cNvPr id="3081" name="Rectangle 7"/>
            <p:cNvSpPr>
              <a:spLocks noChangeArrowheads="1"/>
            </p:cNvSpPr>
            <p:nvPr/>
          </p:nvSpPr>
          <p:spPr bwMode="auto">
            <a:xfrm>
              <a:off x="326" y="4207"/>
              <a:ext cx="109" cy="113"/>
            </a:xfrm>
            <a:prstGeom prst="rect">
              <a:avLst/>
            </a:prstGeom>
            <a:solidFill>
              <a:srgbClr val="DB572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lnSpc>
                  <a:spcPct val="120000"/>
                </a:lnSpc>
                <a:spcBef>
                  <a:spcPts val="600"/>
                </a:spcBef>
                <a:buClr>
                  <a:srgbClr val="4B729F"/>
                </a:buClr>
                <a:buFont typeface="Wingdings" pitchFamily="2" charset="2"/>
                <a:buChar char="Ü"/>
                <a:defRPr sz="1600">
                  <a:solidFill>
                    <a:srgbClr val="1A2F58"/>
                  </a:solidFill>
                  <a:latin typeface="Verdana" pitchFamily="34" charset="0"/>
                </a:defRPr>
              </a:lvl1pPr>
              <a:lvl2pPr marL="742950" indent="-285750">
                <a:spcBef>
                  <a:spcPts val="600"/>
                </a:spcBef>
                <a:buClr>
                  <a:srgbClr val="1A2F58"/>
                </a:buClr>
                <a:buSzPct val="80000"/>
                <a:buFont typeface="Wingdings" pitchFamily="2" charset="2"/>
                <a:buChar char="à"/>
                <a:defRPr sz="1400">
                  <a:solidFill>
                    <a:srgbClr val="1A2F58"/>
                  </a:solidFill>
                  <a:latin typeface="Verdana" pitchFamily="34" charset="0"/>
                </a:defRPr>
              </a:lvl2pPr>
              <a:lvl3pPr marL="1143000" indent="-228600">
                <a:lnSpc>
                  <a:spcPct val="120000"/>
                </a:lnSpc>
                <a:spcBef>
                  <a:spcPct val="20000"/>
                </a:spcBef>
                <a:defRPr sz="2400">
                  <a:solidFill>
                    <a:schemeClr val="tx1"/>
                  </a:solidFill>
                  <a:latin typeface="Verdana" pitchFamily="34" charset="0"/>
                </a:defRPr>
              </a:lvl3pPr>
              <a:lvl4pPr marL="1600200" indent="-228600">
                <a:lnSpc>
                  <a:spcPct val="120000"/>
                </a:lnSpc>
                <a:spcBef>
                  <a:spcPct val="20000"/>
                </a:spcBef>
                <a:buChar char="–"/>
                <a:defRPr sz="2000">
                  <a:solidFill>
                    <a:schemeClr val="tx1"/>
                  </a:solidFill>
                  <a:latin typeface="Verdana" pitchFamily="34" charset="0"/>
                </a:defRPr>
              </a:lvl4pPr>
              <a:lvl5pPr marL="2057400" indent="-228600">
                <a:lnSpc>
                  <a:spcPct val="120000"/>
                </a:lnSpc>
                <a:spcBef>
                  <a:spcPct val="20000"/>
                </a:spcBef>
                <a:buChar char="»"/>
                <a:defRPr sz="2000">
                  <a:solidFill>
                    <a:schemeClr val="tx1"/>
                  </a:solidFill>
                  <a:latin typeface="Verdana" pitchFamily="34" charset="0"/>
                </a:defRPr>
              </a:lvl5pPr>
              <a:lvl6pPr marL="2514600" indent="-228600" eaLnBrk="0" fontAlgn="base" hangingPunct="0">
                <a:lnSpc>
                  <a:spcPct val="120000"/>
                </a:lnSpc>
                <a:spcBef>
                  <a:spcPct val="20000"/>
                </a:spcBef>
                <a:spcAft>
                  <a:spcPct val="0"/>
                </a:spcAft>
                <a:buChar char="»"/>
                <a:defRPr sz="2000">
                  <a:solidFill>
                    <a:schemeClr val="tx1"/>
                  </a:solidFill>
                  <a:latin typeface="Verdana" pitchFamily="34" charset="0"/>
                </a:defRPr>
              </a:lvl6pPr>
              <a:lvl7pPr marL="2971800" indent="-228600" eaLnBrk="0" fontAlgn="base" hangingPunct="0">
                <a:lnSpc>
                  <a:spcPct val="120000"/>
                </a:lnSpc>
                <a:spcBef>
                  <a:spcPct val="20000"/>
                </a:spcBef>
                <a:spcAft>
                  <a:spcPct val="0"/>
                </a:spcAft>
                <a:buChar char="»"/>
                <a:defRPr sz="2000">
                  <a:solidFill>
                    <a:schemeClr val="tx1"/>
                  </a:solidFill>
                  <a:latin typeface="Verdana" pitchFamily="34" charset="0"/>
                </a:defRPr>
              </a:lvl7pPr>
              <a:lvl8pPr marL="3429000" indent="-228600" eaLnBrk="0" fontAlgn="base" hangingPunct="0">
                <a:lnSpc>
                  <a:spcPct val="120000"/>
                </a:lnSpc>
                <a:spcBef>
                  <a:spcPct val="20000"/>
                </a:spcBef>
                <a:spcAft>
                  <a:spcPct val="0"/>
                </a:spcAft>
                <a:buChar char="»"/>
                <a:defRPr sz="2000">
                  <a:solidFill>
                    <a:schemeClr val="tx1"/>
                  </a:solidFill>
                  <a:latin typeface="Verdana" pitchFamily="34" charset="0"/>
                </a:defRPr>
              </a:lvl8pPr>
              <a:lvl9pPr marL="3886200" indent="-228600" eaLnBrk="0" fontAlgn="base" hangingPunct="0">
                <a:lnSpc>
                  <a:spcPct val="120000"/>
                </a:lnSpc>
                <a:spcBef>
                  <a:spcPct val="20000"/>
                </a:spcBef>
                <a:spcAft>
                  <a:spcPct val="0"/>
                </a:spcAft>
                <a:buChar char="»"/>
                <a:defRPr sz="2000">
                  <a:solidFill>
                    <a:schemeClr val="tx1"/>
                  </a:solidFill>
                  <a:latin typeface="Verdana" pitchFamily="34" charset="0"/>
                </a:defRPr>
              </a:lvl9pPr>
            </a:lstStyle>
            <a:p>
              <a:pPr>
                <a:lnSpc>
                  <a:spcPct val="100000"/>
                </a:lnSpc>
                <a:spcBef>
                  <a:spcPct val="0"/>
                </a:spcBef>
                <a:buClrTx/>
                <a:buFontTx/>
                <a:buNone/>
              </a:pPr>
              <a:endParaRPr lang="de-DE" altLang="de-DE" sz="2400">
                <a:solidFill>
                  <a:schemeClr val="tx1"/>
                </a:solidFill>
              </a:endParaRPr>
            </a:p>
          </p:txBody>
        </p:sp>
        <p:sp>
          <p:nvSpPr>
            <p:cNvPr id="3082" name="Rectangle 8"/>
            <p:cNvSpPr>
              <a:spLocks noChangeArrowheads="1"/>
            </p:cNvSpPr>
            <p:nvPr/>
          </p:nvSpPr>
          <p:spPr bwMode="auto">
            <a:xfrm>
              <a:off x="435" y="4207"/>
              <a:ext cx="109" cy="113"/>
            </a:xfrm>
            <a:prstGeom prst="rect">
              <a:avLst/>
            </a:prstGeom>
            <a:solidFill>
              <a:srgbClr val="876FA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lnSpc>
                  <a:spcPct val="120000"/>
                </a:lnSpc>
                <a:spcBef>
                  <a:spcPts val="600"/>
                </a:spcBef>
                <a:buClr>
                  <a:srgbClr val="4B729F"/>
                </a:buClr>
                <a:buFont typeface="Wingdings" pitchFamily="2" charset="2"/>
                <a:buChar char="Ü"/>
                <a:defRPr sz="1600">
                  <a:solidFill>
                    <a:srgbClr val="1A2F58"/>
                  </a:solidFill>
                  <a:latin typeface="Verdana" pitchFamily="34" charset="0"/>
                </a:defRPr>
              </a:lvl1pPr>
              <a:lvl2pPr marL="742950" indent="-285750">
                <a:spcBef>
                  <a:spcPts val="600"/>
                </a:spcBef>
                <a:buClr>
                  <a:srgbClr val="1A2F58"/>
                </a:buClr>
                <a:buSzPct val="80000"/>
                <a:buFont typeface="Wingdings" pitchFamily="2" charset="2"/>
                <a:buChar char="à"/>
                <a:defRPr sz="1400">
                  <a:solidFill>
                    <a:srgbClr val="1A2F58"/>
                  </a:solidFill>
                  <a:latin typeface="Verdana" pitchFamily="34" charset="0"/>
                </a:defRPr>
              </a:lvl2pPr>
              <a:lvl3pPr marL="1143000" indent="-228600">
                <a:lnSpc>
                  <a:spcPct val="120000"/>
                </a:lnSpc>
                <a:spcBef>
                  <a:spcPct val="20000"/>
                </a:spcBef>
                <a:defRPr sz="2400">
                  <a:solidFill>
                    <a:schemeClr val="tx1"/>
                  </a:solidFill>
                  <a:latin typeface="Verdana" pitchFamily="34" charset="0"/>
                </a:defRPr>
              </a:lvl3pPr>
              <a:lvl4pPr marL="1600200" indent="-228600">
                <a:lnSpc>
                  <a:spcPct val="120000"/>
                </a:lnSpc>
                <a:spcBef>
                  <a:spcPct val="20000"/>
                </a:spcBef>
                <a:buChar char="–"/>
                <a:defRPr sz="2000">
                  <a:solidFill>
                    <a:schemeClr val="tx1"/>
                  </a:solidFill>
                  <a:latin typeface="Verdana" pitchFamily="34" charset="0"/>
                </a:defRPr>
              </a:lvl4pPr>
              <a:lvl5pPr marL="2057400" indent="-228600">
                <a:lnSpc>
                  <a:spcPct val="120000"/>
                </a:lnSpc>
                <a:spcBef>
                  <a:spcPct val="20000"/>
                </a:spcBef>
                <a:buChar char="»"/>
                <a:defRPr sz="2000">
                  <a:solidFill>
                    <a:schemeClr val="tx1"/>
                  </a:solidFill>
                  <a:latin typeface="Verdana" pitchFamily="34" charset="0"/>
                </a:defRPr>
              </a:lvl5pPr>
              <a:lvl6pPr marL="2514600" indent="-228600" eaLnBrk="0" fontAlgn="base" hangingPunct="0">
                <a:lnSpc>
                  <a:spcPct val="120000"/>
                </a:lnSpc>
                <a:spcBef>
                  <a:spcPct val="20000"/>
                </a:spcBef>
                <a:spcAft>
                  <a:spcPct val="0"/>
                </a:spcAft>
                <a:buChar char="»"/>
                <a:defRPr sz="2000">
                  <a:solidFill>
                    <a:schemeClr val="tx1"/>
                  </a:solidFill>
                  <a:latin typeface="Verdana" pitchFamily="34" charset="0"/>
                </a:defRPr>
              </a:lvl6pPr>
              <a:lvl7pPr marL="2971800" indent="-228600" eaLnBrk="0" fontAlgn="base" hangingPunct="0">
                <a:lnSpc>
                  <a:spcPct val="120000"/>
                </a:lnSpc>
                <a:spcBef>
                  <a:spcPct val="20000"/>
                </a:spcBef>
                <a:spcAft>
                  <a:spcPct val="0"/>
                </a:spcAft>
                <a:buChar char="»"/>
                <a:defRPr sz="2000">
                  <a:solidFill>
                    <a:schemeClr val="tx1"/>
                  </a:solidFill>
                  <a:latin typeface="Verdana" pitchFamily="34" charset="0"/>
                </a:defRPr>
              </a:lvl7pPr>
              <a:lvl8pPr marL="3429000" indent="-228600" eaLnBrk="0" fontAlgn="base" hangingPunct="0">
                <a:lnSpc>
                  <a:spcPct val="120000"/>
                </a:lnSpc>
                <a:spcBef>
                  <a:spcPct val="20000"/>
                </a:spcBef>
                <a:spcAft>
                  <a:spcPct val="0"/>
                </a:spcAft>
                <a:buChar char="»"/>
                <a:defRPr sz="2000">
                  <a:solidFill>
                    <a:schemeClr val="tx1"/>
                  </a:solidFill>
                  <a:latin typeface="Verdana" pitchFamily="34" charset="0"/>
                </a:defRPr>
              </a:lvl8pPr>
              <a:lvl9pPr marL="3886200" indent="-228600" eaLnBrk="0" fontAlgn="base" hangingPunct="0">
                <a:lnSpc>
                  <a:spcPct val="120000"/>
                </a:lnSpc>
                <a:spcBef>
                  <a:spcPct val="20000"/>
                </a:spcBef>
                <a:spcAft>
                  <a:spcPct val="0"/>
                </a:spcAft>
                <a:buChar char="»"/>
                <a:defRPr sz="2000">
                  <a:solidFill>
                    <a:schemeClr val="tx1"/>
                  </a:solidFill>
                  <a:latin typeface="Verdana" pitchFamily="34" charset="0"/>
                </a:defRPr>
              </a:lvl9pPr>
            </a:lstStyle>
            <a:p>
              <a:pPr>
                <a:lnSpc>
                  <a:spcPct val="100000"/>
                </a:lnSpc>
                <a:spcBef>
                  <a:spcPct val="0"/>
                </a:spcBef>
                <a:buClrTx/>
                <a:buFontTx/>
                <a:buNone/>
              </a:pPr>
              <a:endParaRPr lang="de-DE" altLang="de-DE" sz="2400">
                <a:solidFill>
                  <a:schemeClr val="tx1"/>
                </a:solidFill>
              </a:endParaRPr>
            </a:p>
          </p:txBody>
        </p:sp>
        <p:sp>
          <p:nvSpPr>
            <p:cNvPr id="3083" name="Rectangle 9"/>
            <p:cNvSpPr>
              <a:spLocks noChangeArrowheads="1"/>
            </p:cNvSpPr>
            <p:nvPr/>
          </p:nvSpPr>
          <p:spPr bwMode="auto">
            <a:xfrm>
              <a:off x="544" y="4207"/>
              <a:ext cx="109" cy="113"/>
            </a:xfrm>
            <a:prstGeom prst="rect">
              <a:avLst/>
            </a:prstGeom>
            <a:solidFill>
              <a:srgbClr val="865C3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lnSpc>
                  <a:spcPct val="120000"/>
                </a:lnSpc>
                <a:spcBef>
                  <a:spcPts val="600"/>
                </a:spcBef>
                <a:buClr>
                  <a:srgbClr val="4B729F"/>
                </a:buClr>
                <a:buFont typeface="Wingdings" pitchFamily="2" charset="2"/>
                <a:buChar char="Ü"/>
                <a:defRPr sz="1600">
                  <a:solidFill>
                    <a:srgbClr val="1A2F58"/>
                  </a:solidFill>
                  <a:latin typeface="Verdana" pitchFamily="34" charset="0"/>
                </a:defRPr>
              </a:lvl1pPr>
              <a:lvl2pPr marL="742950" indent="-285750">
                <a:spcBef>
                  <a:spcPts val="600"/>
                </a:spcBef>
                <a:buClr>
                  <a:srgbClr val="1A2F58"/>
                </a:buClr>
                <a:buSzPct val="80000"/>
                <a:buFont typeface="Wingdings" pitchFamily="2" charset="2"/>
                <a:buChar char="à"/>
                <a:defRPr sz="1400">
                  <a:solidFill>
                    <a:srgbClr val="1A2F58"/>
                  </a:solidFill>
                  <a:latin typeface="Verdana" pitchFamily="34" charset="0"/>
                </a:defRPr>
              </a:lvl2pPr>
              <a:lvl3pPr marL="1143000" indent="-228600">
                <a:lnSpc>
                  <a:spcPct val="120000"/>
                </a:lnSpc>
                <a:spcBef>
                  <a:spcPct val="20000"/>
                </a:spcBef>
                <a:defRPr sz="2400">
                  <a:solidFill>
                    <a:schemeClr val="tx1"/>
                  </a:solidFill>
                  <a:latin typeface="Verdana" pitchFamily="34" charset="0"/>
                </a:defRPr>
              </a:lvl3pPr>
              <a:lvl4pPr marL="1600200" indent="-228600">
                <a:lnSpc>
                  <a:spcPct val="120000"/>
                </a:lnSpc>
                <a:spcBef>
                  <a:spcPct val="20000"/>
                </a:spcBef>
                <a:buChar char="–"/>
                <a:defRPr sz="2000">
                  <a:solidFill>
                    <a:schemeClr val="tx1"/>
                  </a:solidFill>
                  <a:latin typeface="Verdana" pitchFamily="34" charset="0"/>
                </a:defRPr>
              </a:lvl4pPr>
              <a:lvl5pPr marL="2057400" indent="-228600">
                <a:lnSpc>
                  <a:spcPct val="120000"/>
                </a:lnSpc>
                <a:spcBef>
                  <a:spcPct val="20000"/>
                </a:spcBef>
                <a:buChar char="»"/>
                <a:defRPr sz="2000">
                  <a:solidFill>
                    <a:schemeClr val="tx1"/>
                  </a:solidFill>
                  <a:latin typeface="Verdana" pitchFamily="34" charset="0"/>
                </a:defRPr>
              </a:lvl5pPr>
              <a:lvl6pPr marL="2514600" indent="-228600" eaLnBrk="0" fontAlgn="base" hangingPunct="0">
                <a:lnSpc>
                  <a:spcPct val="120000"/>
                </a:lnSpc>
                <a:spcBef>
                  <a:spcPct val="20000"/>
                </a:spcBef>
                <a:spcAft>
                  <a:spcPct val="0"/>
                </a:spcAft>
                <a:buChar char="»"/>
                <a:defRPr sz="2000">
                  <a:solidFill>
                    <a:schemeClr val="tx1"/>
                  </a:solidFill>
                  <a:latin typeface="Verdana" pitchFamily="34" charset="0"/>
                </a:defRPr>
              </a:lvl6pPr>
              <a:lvl7pPr marL="2971800" indent="-228600" eaLnBrk="0" fontAlgn="base" hangingPunct="0">
                <a:lnSpc>
                  <a:spcPct val="120000"/>
                </a:lnSpc>
                <a:spcBef>
                  <a:spcPct val="20000"/>
                </a:spcBef>
                <a:spcAft>
                  <a:spcPct val="0"/>
                </a:spcAft>
                <a:buChar char="»"/>
                <a:defRPr sz="2000">
                  <a:solidFill>
                    <a:schemeClr val="tx1"/>
                  </a:solidFill>
                  <a:latin typeface="Verdana" pitchFamily="34" charset="0"/>
                </a:defRPr>
              </a:lvl7pPr>
              <a:lvl8pPr marL="3429000" indent="-228600" eaLnBrk="0" fontAlgn="base" hangingPunct="0">
                <a:lnSpc>
                  <a:spcPct val="120000"/>
                </a:lnSpc>
                <a:spcBef>
                  <a:spcPct val="20000"/>
                </a:spcBef>
                <a:spcAft>
                  <a:spcPct val="0"/>
                </a:spcAft>
                <a:buChar char="»"/>
                <a:defRPr sz="2000">
                  <a:solidFill>
                    <a:schemeClr val="tx1"/>
                  </a:solidFill>
                  <a:latin typeface="Verdana" pitchFamily="34" charset="0"/>
                </a:defRPr>
              </a:lvl8pPr>
              <a:lvl9pPr marL="3886200" indent="-228600" eaLnBrk="0" fontAlgn="base" hangingPunct="0">
                <a:lnSpc>
                  <a:spcPct val="120000"/>
                </a:lnSpc>
                <a:spcBef>
                  <a:spcPct val="20000"/>
                </a:spcBef>
                <a:spcAft>
                  <a:spcPct val="0"/>
                </a:spcAft>
                <a:buChar char="»"/>
                <a:defRPr sz="2000">
                  <a:solidFill>
                    <a:schemeClr val="tx1"/>
                  </a:solidFill>
                  <a:latin typeface="Verdana" pitchFamily="34" charset="0"/>
                </a:defRPr>
              </a:lvl9pPr>
            </a:lstStyle>
            <a:p>
              <a:pPr>
                <a:lnSpc>
                  <a:spcPct val="100000"/>
                </a:lnSpc>
                <a:spcBef>
                  <a:spcPct val="0"/>
                </a:spcBef>
                <a:buClrTx/>
                <a:buFontTx/>
                <a:buNone/>
              </a:pPr>
              <a:endParaRPr lang="de-DE" altLang="de-DE" sz="2400">
                <a:solidFill>
                  <a:schemeClr val="tx1"/>
                </a:solidFill>
              </a:endParaRPr>
            </a:p>
          </p:txBody>
        </p:sp>
        <p:sp>
          <p:nvSpPr>
            <p:cNvPr id="3084" name="Rectangle 10"/>
            <p:cNvSpPr>
              <a:spLocks noChangeArrowheads="1"/>
            </p:cNvSpPr>
            <p:nvPr/>
          </p:nvSpPr>
          <p:spPr bwMode="auto">
            <a:xfrm>
              <a:off x="653" y="4207"/>
              <a:ext cx="109" cy="113"/>
            </a:xfrm>
            <a:prstGeom prst="rect">
              <a:avLst/>
            </a:prstGeom>
            <a:solidFill>
              <a:srgbClr val="0093D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lnSpc>
                  <a:spcPct val="120000"/>
                </a:lnSpc>
                <a:spcBef>
                  <a:spcPts val="600"/>
                </a:spcBef>
                <a:buClr>
                  <a:srgbClr val="4B729F"/>
                </a:buClr>
                <a:buFont typeface="Wingdings" pitchFamily="2" charset="2"/>
                <a:buChar char="Ü"/>
                <a:defRPr sz="1600">
                  <a:solidFill>
                    <a:srgbClr val="1A2F58"/>
                  </a:solidFill>
                  <a:latin typeface="Verdana" pitchFamily="34" charset="0"/>
                </a:defRPr>
              </a:lvl1pPr>
              <a:lvl2pPr marL="742950" indent="-285750">
                <a:spcBef>
                  <a:spcPts val="600"/>
                </a:spcBef>
                <a:buClr>
                  <a:srgbClr val="1A2F58"/>
                </a:buClr>
                <a:buSzPct val="80000"/>
                <a:buFont typeface="Wingdings" pitchFamily="2" charset="2"/>
                <a:buChar char="à"/>
                <a:defRPr sz="1400">
                  <a:solidFill>
                    <a:srgbClr val="1A2F58"/>
                  </a:solidFill>
                  <a:latin typeface="Verdana" pitchFamily="34" charset="0"/>
                </a:defRPr>
              </a:lvl2pPr>
              <a:lvl3pPr marL="1143000" indent="-228600">
                <a:lnSpc>
                  <a:spcPct val="120000"/>
                </a:lnSpc>
                <a:spcBef>
                  <a:spcPct val="20000"/>
                </a:spcBef>
                <a:defRPr sz="2400">
                  <a:solidFill>
                    <a:schemeClr val="tx1"/>
                  </a:solidFill>
                  <a:latin typeface="Verdana" pitchFamily="34" charset="0"/>
                </a:defRPr>
              </a:lvl3pPr>
              <a:lvl4pPr marL="1600200" indent="-228600">
                <a:lnSpc>
                  <a:spcPct val="120000"/>
                </a:lnSpc>
                <a:spcBef>
                  <a:spcPct val="20000"/>
                </a:spcBef>
                <a:buChar char="–"/>
                <a:defRPr sz="2000">
                  <a:solidFill>
                    <a:schemeClr val="tx1"/>
                  </a:solidFill>
                  <a:latin typeface="Verdana" pitchFamily="34" charset="0"/>
                </a:defRPr>
              </a:lvl4pPr>
              <a:lvl5pPr marL="2057400" indent="-228600">
                <a:lnSpc>
                  <a:spcPct val="120000"/>
                </a:lnSpc>
                <a:spcBef>
                  <a:spcPct val="20000"/>
                </a:spcBef>
                <a:buChar char="»"/>
                <a:defRPr sz="2000">
                  <a:solidFill>
                    <a:schemeClr val="tx1"/>
                  </a:solidFill>
                  <a:latin typeface="Verdana" pitchFamily="34" charset="0"/>
                </a:defRPr>
              </a:lvl5pPr>
              <a:lvl6pPr marL="2514600" indent="-228600" eaLnBrk="0" fontAlgn="base" hangingPunct="0">
                <a:lnSpc>
                  <a:spcPct val="120000"/>
                </a:lnSpc>
                <a:spcBef>
                  <a:spcPct val="20000"/>
                </a:spcBef>
                <a:spcAft>
                  <a:spcPct val="0"/>
                </a:spcAft>
                <a:buChar char="»"/>
                <a:defRPr sz="2000">
                  <a:solidFill>
                    <a:schemeClr val="tx1"/>
                  </a:solidFill>
                  <a:latin typeface="Verdana" pitchFamily="34" charset="0"/>
                </a:defRPr>
              </a:lvl6pPr>
              <a:lvl7pPr marL="2971800" indent="-228600" eaLnBrk="0" fontAlgn="base" hangingPunct="0">
                <a:lnSpc>
                  <a:spcPct val="120000"/>
                </a:lnSpc>
                <a:spcBef>
                  <a:spcPct val="20000"/>
                </a:spcBef>
                <a:spcAft>
                  <a:spcPct val="0"/>
                </a:spcAft>
                <a:buChar char="»"/>
                <a:defRPr sz="2000">
                  <a:solidFill>
                    <a:schemeClr val="tx1"/>
                  </a:solidFill>
                  <a:latin typeface="Verdana" pitchFamily="34" charset="0"/>
                </a:defRPr>
              </a:lvl7pPr>
              <a:lvl8pPr marL="3429000" indent="-228600" eaLnBrk="0" fontAlgn="base" hangingPunct="0">
                <a:lnSpc>
                  <a:spcPct val="120000"/>
                </a:lnSpc>
                <a:spcBef>
                  <a:spcPct val="20000"/>
                </a:spcBef>
                <a:spcAft>
                  <a:spcPct val="0"/>
                </a:spcAft>
                <a:buChar char="»"/>
                <a:defRPr sz="2000">
                  <a:solidFill>
                    <a:schemeClr val="tx1"/>
                  </a:solidFill>
                  <a:latin typeface="Verdana" pitchFamily="34" charset="0"/>
                </a:defRPr>
              </a:lvl8pPr>
              <a:lvl9pPr marL="3886200" indent="-228600" eaLnBrk="0" fontAlgn="base" hangingPunct="0">
                <a:lnSpc>
                  <a:spcPct val="120000"/>
                </a:lnSpc>
                <a:spcBef>
                  <a:spcPct val="20000"/>
                </a:spcBef>
                <a:spcAft>
                  <a:spcPct val="0"/>
                </a:spcAft>
                <a:buChar char="»"/>
                <a:defRPr sz="2000">
                  <a:solidFill>
                    <a:schemeClr val="tx1"/>
                  </a:solidFill>
                  <a:latin typeface="Verdana" pitchFamily="34" charset="0"/>
                </a:defRPr>
              </a:lvl9pPr>
            </a:lstStyle>
            <a:p>
              <a:pPr>
                <a:lnSpc>
                  <a:spcPct val="100000"/>
                </a:lnSpc>
                <a:spcBef>
                  <a:spcPct val="0"/>
                </a:spcBef>
                <a:buClrTx/>
                <a:buFontTx/>
                <a:buNone/>
              </a:pPr>
              <a:endParaRPr lang="de-DE" altLang="de-DE" sz="2400">
                <a:solidFill>
                  <a:schemeClr val="tx1"/>
                </a:solidFill>
              </a:endParaRPr>
            </a:p>
          </p:txBody>
        </p:sp>
        <p:sp>
          <p:nvSpPr>
            <p:cNvPr id="3085" name="Rectangle 11"/>
            <p:cNvSpPr>
              <a:spLocks noChangeArrowheads="1"/>
            </p:cNvSpPr>
            <p:nvPr/>
          </p:nvSpPr>
          <p:spPr bwMode="auto">
            <a:xfrm>
              <a:off x="762" y="4207"/>
              <a:ext cx="108" cy="113"/>
            </a:xfrm>
            <a:prstGeom prst="rect">
              <a:avLst/>
            </a:prstGeom>
            <a:solidFill>
              <a:srgbClr val="42172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lnSpc>
                  <a:spcPct val="120000"/>
                </a:lnSpc>
                <a:spcBef>
                  <a:spcPts val="600"/>
                </a:spcBef>
                <a:buClr>
                  <a:srgbClr val="4B729F"/>
                </a:buClr>
                <a:buFont typeface="Wingdings" pitchFamily="2" charset="2"/>
                <a:buChar char="Ü"/>
                <a:defRPr sz="1600">
                  <a:solidFill>
                    <a:srgbClr val="1A2F58"/>
                  </a:solidFill>
                  <a:latin typeface="Verdana" pitchFamily="34" charset="0"/>
                </a:defRPr>
              </a:lvl1pPr>
              <a:lvl2pPr marL="742950" indent="-285750">
                <a:spcBef>
                  <a:spcPts val="600"/>
                </a:spcBef>
                <a:buClr>
                  <a:srgbClr val="1A2F58"/>
                </a:buClr>
                <a:buSzPct val="80000"/>
                <a:buFont typeface="Wingdings" pitchFamily="2" charset="2"/>
                <a:buChar char="à"/>
                <a:defRPr sz="1400">
                  <a:solidFill>
                    <a:srgbClr val="1A2F58"/>
                  </a:solidFill>
                  <a:latin typeface="Verdana" pitchFamily="34" charset="0"/>
                </a:defRPr>
              </a:lvl2pPr>
              <a:lvl3pPr marL="1143000" indent="-228600">
                <a:lnSpc>
                  <a:spcPct val="120000"/>
                </a:lnSpc>
                <a:spcBef>
                  <a:spcPct val="20000"/>
                </a:spcBef>
                <a:defRPr sz="2400">
                  <a:solidFill>
                    <a:schemeClr val="tx1"/>
                  </a:solidFill>
                  <a:latin typeface="Verdana" pitchFamily="34" charset="0"/>
                </a:defRPr>
              </a:lvl3pPr>
              <a:lvl4pPr marL="1600200" indent="-228600">
                <a:lnSpc>
                  <a:spcPct val="120000"/>
                </a:lnSpc>
                <a:spcBef>
                  <a:spcPct val="20000"/>
                </a:spcBef>
                <a:buChar char="–"/>
                <a:defRPr sz="2000">
                  <a:solidFill>
                    <a:schemeClr val="tx1"/>
                  </a:solidFill>
                  <a:latin typeface="Verdana" pitchFamily="34" charset="0"/>
                </a:defRPr>
              </a:lvl4pPr>
              <a:lvl5pPr marL="2057400" indent="-228600">
                <a:lnSpc>
                  <a:spcPct val="120000"/>
                </a:lnSpc>
                <a:spcBef>
                  <a:spcPct val="20000"/>
                </a:spcBef>
                <a:buChar char="»"/>
                <a:defRPr sz="2000">
                  <a:solidFill>
                    <a:schemeClr val="tx1"/>
                  </a:solidFill>
                  <a:latin typeface="Verdana" pitchFamily="34" charset="0"/>
                </a:defRPr>
              </a:lvl5pPr>
              <a:lvl6pPr marL="2514600" indent="-228600" eaLnBrk="0" fontAlgn="base" hangingPunct="0">
                <a:lnSpc>
                  <a:spcPct val="120000"/>
                </a:lnSpc>
                <a:spcBef>
                  <a:spcPct val="20000"/>
                </a:spcBef>
                <a:spcAft>
                  <a:spcPct val="0"/>
                </a:spcAft>
                <a:buChar char="»"/>
                <a:defRPr sz="2000">
                  <a:solidFill>
                    <a:schemeClr val="tx1"/>
                  </a:solidFill>
                  <a:latin typeface="Verdana" pitchFamily="34" charset="0"/>
                </a:defRPr>
              </a:lvl6pPr>
              <a:lvl7pPr marL="2971800" indent="-228600" eaLnBrk="0" fontAlgn="base" hangingPunct="0">
                <a:lnSpc>
                  <a:spcPct val="120000"/>
                </a:lnSpc>
                <a:spcBef>
                  <a:spcPct val="20000"/>
                </a:spcBef>
                <a:spcAft>
                  <a:spcPct val="0"/>
                </a:spcAft>
                <a:buChar char="»"/>
                <a:defRPr sz="2000">
                  <a:solidFill>
                    <a:schemeClr val="tx1"/>
                  </a:solidFill>
                  <a:latin typeface="Verdana" pitchFamily="34" charset="0"/>
                </a:defRPr>
              </a:lvl7pPr>
              <a:lvl8pPr marL="3429000" indent="-228600" eaLnBrk="0" fontAlgn="base" hangingPunct="0">
                <a:lnSpc>
                  <a:spcPct val="120000"/>
                </a:lnSpc>
                <a:spcBef>
                  <a:spcPct val="20000"/>
                </a:spcBef>
                <a:spcAft>
                  <a:spcPct val="0"/>
                </a:spcAft>
                <a:buChar char="»"/>
                <a:defRPr sz="2000">
                  <a:solidFill>
                    <a:schemeClr val="tx1"/>
                  </a:solidFill>
                  <a:latin typeface="Verdana" pitchFamily="34" charset="0"/>
                </a:defRPr>
              </a:lvl8pPr>
              <a:lvl9pPr marL="3886200" indent="-228600" eaLnBrk="0" fontAlgn="base" hangingPunct="0">
                <a:lnSpc>
                  <a:spcPct val="120000"/>
                </a:lnSpc>
                <a:spcBef>
                  <a:spcPct val="20000"/>
                </a:spcBef>
                <a:spcAft>
                  <a:spcPct val="0"/>
                </a:spcAft>
                <a:buChar char="»"/>
                <a:defRPr sz="2000">
                  <a:solidFill>
                    <a:schemeClr val="tx1"/>
                  </a:solidFill>
                  <a:latin typeface="Verdana" pitchFamily="34" charset="0"/>
                </a:defRPr>
              </a:lvl9pPr>
            </a:lstStyle>
            <a:p>
              <a:pPr>
                <a:lnSpc>
                  <a:spcPct val="100000"/>
                </a:lnSpc>
                <a:spcBef>
                  <a:spcPct val="0"/>
                </a:spcBef>
                <a:buClrTx/>
                <a:buFontTx/>
                <a:buNone/>
              </a:pPr>
              <a:endParaRPr lang="de-DE" altLang="de-DE" sz="2400">
                <a:solidFill>
                  <a:schemeClr val="tx1"/>
                </a:solidFill>
              </a:endParaRPr>
            </a:p>
          </p:txBody>
        </p:sp>
        <p:sp>
          <p:nvSpPr>
            <p:cNvPr id="3086" name="Rectangle 12"/>
            <p:cNvSpPr>
              <a:spLocks noChangeArrowheads="1"/>
            </p:cNvSpPr>
            <p:nvPr/>
          </p:nvSpPr>
          <p:spPr bwMode="auto">
            <a:xfrm>
              <a:off x="870" y="4207"/>
              <a:ext cx="109" cy="113"/>
            </a:xfrm>
            <a:prstGeom prst="rect">
              <a:avLst/>
            </a:prstGeom>
            <a:solidFill>
              <a:srgbClr val="C07F3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lnSpc>
                  <a:spcPct val="120000"/>
                </a:lnSpc>
                <a:spcBef>
                  <a:spcPts val="600"/>
                </a:spcBef>
                <a:buClr>
                  <a:srgbClr val="4B729F"/>
                </a:buClr>
                <a:buFont typeface="Wingdings" pitchFamily="2" charset="2"/>
                <a:buChar char="Ü"/>
                <a:defRPr sz="1600">
                  <a:solidFill>
                    <a:srgbClr val="1A2F58"/>
                  </a:solidFill>
                  <a:latin typeface="Verdana" pitchFamily="34" charset="0"/>
                </a:defRPr>
              </a:lvl1pPr>
              <a:lvl2pPr marL="742950" indent="-285750">
                <a:spcBef>
                  <a:spcPts val="600"/>
                </a:spcBef>
                <a:buClr>
                  <a:srgbClr val="1A2F58"/>
                </a:buClr>
                <a:buSzPct val="80000"/>
                <a:buFont typeface="Wingdings" pitchFamily="2" charset="2"/>
                <a:buChar char="à"/>
                <a:defRPr sz="1400">
                  <a:solidFill>
                    <a:srgbClr val="1A2F58"/>
                  </a:solidFill>
                  <a:latin typeface="Verdana" pitchFamily="34" charset="0"/>
                </a:defRPr>
              </a:lvl2pPr>
              <a:lvl3pPr marL="1143000" indent="-228600">
                <a:lnSpc>
                  <a:spcPct val="120000"/>
                </a:lnSpc>
                <a:spcBef>
                  <a:spcPct val="20000"/>
                </a:spcBef>
                <a:defRPr sz="2400">
                  <a:solidFill>
                    <a:schemeClr val="tx1"/>
                  </a:solidFill>
                  <a:latin typeface="Verdana" pitchFamily="34" charset="0"/>
                </a:defRPr>
              </a:lvl3pPr>
              <a:lvl4pPr marL="1600200" indent="-228600">
                <a:lnSpc>
                  <a:spcPct val="120000"/>
                </a:lnSpc>
                <a:spcBef>
                  <a:spcPct val="20000"/>
                </a:spcBef>
                <a:buChar char="–"/>
                <a:defRPr sz="2000">
                  <a:solidFill>
                    <a:schemeClr val="tx1"/>
                  </a:solidFill>
                  <a:latin typeface="Verdana" pitchFamily="34" charset="0"/>
                </a:defRPr>
              </a:lvl4pPr>
              <a:lvl5pPr marL="2057400" indent="-228600">
                <a:lnSpc>
                  <a:spcPct val="120000"/>
                </a:lnSpc>
                <a:spcBef>
                  <a:spcPct val="20000"/>
                </a:spcBef>
                <a:buChar char="»"/>
                <a:defRPr sz="2000">
                  <a:solidFill>
                    <a:schemeClr val="tx1"/>
                  </a:solidFill>
                  <a:latin typeface="Verdana" pitchFamily="34" charset="0"/>
                </a:defRPr>
              </a:lvl5pPr>
              <a:lvl6pPr marL="2514600" indent="-228600" eaLnBrk="0" fontAlgn="base" hangingPunct="0">
                <a:lnSpc>
                  <a:spcPct val="120000"/>
                </a:lnSpc>
                <a:spcBef>
                  <a:spcPct val="20000"/>
                </a:spcBef>
                <a:spcAft>
                  <a:spcPct val="0"/>
                </a:spcAft>
                <a:buChar char="»"/>
                <a:defRPr sz="2000">
                  <a:solidFill>
                    <a:schemeClr val="tx1"/>
                  </a:solidFill>
                  <a:latin typeface="Verdana" pitchFamily="34" charset="0"/>
                </a:defRPr>
              </a:lvl6pPr>
              <a:lvl7pPr marL="2971800" indent="-228600" eaLnBrk="0" fontAlgn="base" hangingPunct="0">
                <a:lnSpc>
                  <a:spcPct val="120000"/>
                </a:lnSpc>
                <a:spcBef>
                  <a:spcPct val="20000"/>
                </a:spcBef>
                <a:spcAft>
                  <a:spcPct val="0"/>
                </a:spcAft>
                <a:buChar char="»"/>
                <a:defRPr sz="2000">
                  <a:solidFill>
                    <a:schemeClr val="tx1"/>
                  </a:solidFill>
                  <a:latin typeface="Verdana" pitchFamily="34" charset="0"/>
                </a:defRPr>
              </a:lvl7pPr>
              <a:lvl8pPr marL="3429000" indent="-228600" eaLnBrk="0" fontAlgn="base" hangingPunct="0">
                <a:lnSpc>
                  <a:spcPct val="120000"/>
                </a:lnSpc>
                <a:spcBef>
                  <a:spcPct val="20000"/>
                </a:spcBef>
                <a:spcAft>
                  <a:spcPct val="0"/>
                </a:spcAft>
                <a:buChar char="»"/>
                <a:defRPr sz="2000">
                  <a:solidFill>
                    <a:schemeClr val="tx1"/>
                  </a:solidFill>
                  <a:latin typeface="Verdana" pitchFamily="34" charset="0"/>
                </a:defRPr>
              </a:lvl8pPr>
              <a:lvl9pPr marL="3886200" indent="-228600" eaLnBrk="0" fontAlgn="base" hangingPunct="0">
                <a:lnSpc>
                  <a:spcPct val="120000"/>
                </a:lnSpc>
                <a:spcBef>
                  <a:spcPct val="20000"/>
                </a:spcBef>
                <a:spcAft>
                  <a:spcPct val="0"/>
                </a:spcAft>
                <a:buChar char="»"/>
                <a:defRPr sz="2000">
                  <a:solidFill>
                    <a:schemeClr val="tx1"/>
                  </a:solidFill>
                  <a:latin typeface="Verdana" pitchFamily="34" charset="0"/>
                </a:defRPr>
              </a:lvl9pPr>
            </a:lstStyle>
            <a:p>
              <a:pPr>
                <a:lnSpc>
                  <a:spcPct val="100000"/>
                </a:lnSpc>
                <a:spcBef>
                  <a:spcPct val="0"/>
                </a:spcBef>
                <a:buClrTx/>
                <a:buFontTx/>
                <a:buNone/>
              </a:pPr>
              <a:endParaRPr lang="de-DE" altLang="de-DE" sz="2400">
                <a:solidFill>
                  <a:schemeClr val="tx1"/>
                </a:solidFill>
              </a:endParaRPr>
            </a:p>
          </p:txBody>
        </p:sp>
        <p:sp>
          <p:nvSpPr>
            <p:cNvPr id="3087" name="Rectangle 13"/>
            <p:cNvSpPr>
              <a:spLocks noChangeArrowheads="1"/>
            </p:cNvSpPr>
            <p:nvPr/>
          </p:nvSpPr>
          <p:spPr bwMode="auto">
            <a:xfrm>
              <a:off x="979" y="4207"/>
              <a:ext cx="109" cy="113"/>
            </a:xfrm>
            <a:prstGeom prst="rect">
              <a:avLst/>
            </a:prstGeom>
            <a:solidFill>
              <a:srgbClr val="005B4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lnSpc>
                  <a:spcPct val="120000"/>
                </a:lnSpc>
                <a:spcBef>
                  <a:spcPts val="600"/>
                </a:spcBef>
                <a:buClr>
                  <a:srgbClr val="4B729F"/>
                </a:buClr>
                <a:buFont typeface="Wingdings" pitchFamily="2" charset="2"/>
                <a:buChar char="Ü"/>
                <a:defRPr sz="1600">
                  <a:solidFill>
                    <a:srgbClr val="1A2F58"/>
                  </a:solidFill>
                  <a:latin typeface="Verdana" pitchFamily="34" charset="0"/>
                </a:defRPr>
              </a:lvl1pPr>
              <a:lvl2pPr marL="742950" indent="-285750">
                <a:spcBef>
                  <a:spcPts val="600"/>
                </a:spcBef>
                <a:buClr>
                  <a:srgbClr val="1A2F58"/>
                </a:buClr>
                <a:buSzPct val="80000"/>
                <a:buFont typeface="Wingdings" pitchFamily="2" charset="2"/>
                <a:buChar char="à"/>
                <a:defRPr sz="1400">
                  <a:solidFill>
                    <a:srgbClr val="1A2F58"/>
                  </a:solidFill>
                  <a:latin typeface="Verdana" pitchFamily="34" charset="0"/>
                </a:defRPr>
              </a:lvl2pPr>
              <a:lvl3pPr marL="1143000" indent="-228600">
                <a:lnSpc>
                  <a:spcPct val="120000"/>
                </a:lnSpc>
                <a:spcBef>
                  <a:spcPct val="20000"/>
                </a:spcBef>
                <a:defRPr sz="2400">
                  <a:solidFill>
                    <a:schemeClr val="tx1"/>
                  </a:solidFill>
                  <a:latin typeface="Verdana" pitchFamily="34" charset="0"/>
                </a:defRPr>
              </a:lvl3pPr>
              <a:lvl4pPr marL="1600200" indent="-228600">
                <a:lnSpc>
                  <a:spcPct val="120000"/>
                </a:lnSpc>
                <a:spcBef>
                  <a:spcPct val="20000"/>
                </a:spcBef>
                <a:buChar char="–"/>
                <a:defRPr sz="2000">
                  <a:solidFill>
                    <a:schemeClr val="tx1"/>
                  </a:solidFill>
                  <a:latin typeface="Verdana" pitchFamily="34" charset="0"/>
                </a:defRPr>
              </a:lvl4pPr>
              <a:lvl5pPr marL="2057400" indent="-228600">
                <a:lnSpc>
                  <a:spcPct val="120000"/>
                </a:lnSpc>
                <a:spcBef>
                  <a:spcPct val="20000"/>
                </a:spcBef>
                <a:buChar char="»"/>
                <a:defRPr sz="2000">
                  <a:solidFill>
                    <a:schemeClr val="tx1"/>
                  </a:solidFill>
                  <a:latin typeface="Verdana" pitchFamily="34" charset="0"/>
                </a:defRPr>
              </a:lvl5pPr>
              <a:lvl6pPr marL="2514600" indent="-228600" eaLnBrk="0" fontAlgn="base" hangingPunct="0">
                <a:lnSpc>
                  <a:spcPct val="120000"/>
                </a:lnSpc>
                <a:spcBef>
                  <a:spcPct val="20000"/>
                </a:spcBef>
                <a:spcAft>
                  <a:spcPct val="0"/>
                </a:spcAft>
                <a:buChar char="»"/>
                <a:defRPr sz="2000">
                  <a:solidFill>
                    <a:schemeClr val="tx1"/>
                  </a:solidFill>
                  <a:latin typeface="Verdana" pitchFamily="34" charset="0"/>
                </a:defRPr>
              </a:lvl6pPr>
              <a:lvl7pPr marL="2971800" indent="-228600" eaLnBrk="0" fontAlgn="base" hangingPunct="0">
                <a:lnSpc>
                  <a:spcPct val="120000"/>
                </a:lnSpc>
                <a:spcBef>
                  <a:spcPct val="20000"/>
                </a:spcBef>
                <a:spcAft>
                  <a:spcPct val="0"/>
                </a:spcAft>
                <a:buChar char="»"/>
                <a:defRPr sz="2000">
                  <a:solidFill>
                    <a:schemeClr val="tx1"/>
                  </a:solidFill>
                  <a:latin typeface="Verdana" pitchFamily="34" charset="0"/>
                </a:defRPr>
              </a:lvl7pPr>
              <a:lvl8pPr marL="3429000" indent="-228600" eaLnBrk="0" fontAlgn="base" hangingPunct="0">
                <a:lnSpc>
                  <a:spcPct val="120000"/>
                </a:lnSpc>
                <a:spcBef>
                  <a:spcPct val="20000"/>
                </a:spcBef>
                <a:spcAft>
                  <a:spcPct val="0"/>
                </a:spcAft>
                <a:buChar char="»"/>
                <a:defRPr sz="2000">
                  <a:solidFill>
                    <a:schemeClr val="tx1"/>
                  </a:solidFill>
                  <a:latin typeface="Verdana" pitchFamily="34" charset="0"/>
                </a:defRPr>
              </a:lvl8pPr>
              <a:lvl9pPr marL="3886200" indent="-228600" eaLnBrk="0" fontAlgn="base" hangingPunct="0">
                <a:lnSpc>
                  <a:spcPct val="120000"/>
                </a:lnSpc>
                <a:spcBef>
                  <a:spcPct val="20000"/>
                </a:spcBef>
                <a:spcAft>
                  <a:spcPct val="0"/>
                </a:spcAft>
                <a:buChar char="»"/>
                <a:defRPr sz="2000">
                  <a:solidFill>
                    <a:schemeClr val="tx1"/>
                  </a:solidFill>
                  <a:latin typeface="Verdana" pitchFamily="34" charset="0"/>
                </a:defRPr>
              </a:lvl9pPr>
            </a:lstStyle>
            <a:p>
              <a:pPr>
                <a:lnSpc>
                  <a:spcPct val="100000"/>
                </a:lnSpc>
                <a:spcBef>
                  <a:spcPct val="0"/>
                </a:spcBef>
                <a:buClrTx/>
                <a:buFontTx/>
                <a:buNone/>
              </a:pPr>
              <a:endParaRPr lang="de-DE" altLang="de-DE" sz="2400">
                <a:solidFill>
                  <a:schemeClr val="tx1"/>
                </a:solidFill>
              </a:endParaRPr>
            </a:p>
          </p:txBody>
        </p:sp>
        <p:sp>
          <p:nvSpPr>
            <p:cNvPr id="3088" name="Rectangle 14"/>
            <p:cNvSpPr>
              <a:spLocks noChangeArrowheads="1"/>
            </p:cNvSpPr>
            <p:nvPr/>
          </p:nvSpPr>
          <p:spPr bwMode="auto">
            <a:xfrm>
              <a:off x="1088" y="4207"/>
              <a:ext cx="109" cy="113"/>
            </a:xfrm>
            <a:prstGeom prst="rect">
              <a:avLst/>
            </a:prstGeom>
            <a:solidFill>
              <a:srgbClr val="2F215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lnSpc>
                  <a:spcPct val="120000"/>
                </a:lnSpc>
                <a:spcBef>
                  <a:spcPts val="600"/>
                </a:spcBef>
                <a:buClr>
                  <a:srgbClr val="4B729F"/>
                </a:buClr>
                <a:buFont typeface="Wingdings" pitchFamily="2" charset="2"/>
                <a:buChar char="Ü"/>
                <a:defRPr sz="1600">
                  <a:solidFill>
                    <a:srgbClr val="1A2F58"/>
                  </a:solidFill>
                  <a:latin typeface="Verdana" pitchFamily="34" charset="0"/>
                </a:defRPr>
              </a:lvl1pPr>
              <a:lvl2pPr marL="742950" indent="-285750">
                <a:spcBef>
                  <a:spcPts val="600"/>
                </a:spcBef>
                <a:buClr>
                  <a:srgbClr val="1A2F58"/>
                </a:buClr>
                <a:buSzPct val="80000"/>
                <a:buFont typeface="Wingdings" pitchFamily="2" charset="2"/>
                <a:buChar char="à"/>
                <a:defRPr sz="1400">
                  <a:solidFill>
                    <a:srgbClr val="1A2F58"/>
                  </a:solidFill>
                  <a:latin typeface="Verdana" pitchFamily="34" charset="0"/>
                </a:defRPr>
              </a:lvl2pPr>
              <a:lvl3pPr marL="1143000" indent="-228600">
                <a:lnSpc>
                  <a:spcPct val="120000"/>
                </a:lnSpc>
                <a:spcBef>
                  <a:spcPct val="20000"/>
                </a:spcBef>
                <a:defRPr sz="2400">
                  <a:solidFill>
                    <a:schemeClr val="tx1"/>
                  </a:solidFill>
                  <a:latin typeface="Verdana" pitchFamily="34" charset="0"/>
                </a:defRPr>
              </a:lvl3pPr>
              <a:lvl4pPr marL="1600200" indent="-228600">
                <a:lnSpc>
                  <a:spcPct val="120000"/>
                </a:lnSpc>
                <a:spcBef>
                  <a:spcPct val="20000"/>
                </a:spcBef>
                <a:buChar char="–"/>
                <a:defRPr sz="2000">
                  <a:solidFill>
                    <a:schemeClr val="tx1"/>
                  </a:solidFill>
                  <a:latin typeface="Verdana" pitchFamily="34" charset="0"/>
                </a:defRPr>
              </a:lvl4pPr>
              <a:lvl5pPr marL="2057400" indent="-228600">
                <a:lnSpc>
                  <a:spcPct val="120000"/>
                </a:lnSpc>
                <a:spcBef>
                  <a:spcPct val="20000"/>
                </a:spcBef>
                <a:buChar char="»"/>
                <a:defRPr sz="2000">
                  <a:solidFill>
                    <a:schemeClr val="tx1"/>
                  </a:solidFill>
                  <a:latin typeface="Verdana" pitchFamily="34" charset="0"/>
                </a:defRPr>
              </a:lvl5pPr>
              <a:lvl6pPr marL="2514600" indent="-228600" eaLnBrk="0" fontAlgn="base" hangingPunct="0">
                <a:lnSpc>
                  <a:spcPct val="120000"/>
                </a:lnSpc>
                <a:spcBef>
                  <a:spcPct val="20000"/>
                </a:spcBef>
                <a:spcAft>
                  <a:spcPct val="0"/>
                </a:spcAft>
                <a:buChar char="»"/>
                <a:defRPr sz="2000">
                  <a:solidFill>
                    <a:schemeClr val="tx1"/>
                  </a:solidFill>
                  <a:latin typeface="Verdana" pitchFamily="34" charset="0"/>
                </a:defRPr>
              </a:lvl6pPr>
              <a:lvl7pPr marL="2971800" indent="-228600" eaLnBrk="0" fontAlgn="base" hangingPunct="0">
                <a:lnSpc>
                  <a:spcPct val="120000"/>
                </a:lnSpc>
                <a:spcBef>
                  <a:spcPct val="20000"/>
                </a:spcBef>
                <a:spcAft>
                  <a:spcPct val="0"/>
                </a:spcAft>
                <a:buChar char="»"/>
                <a:defRPr sz="2000">
                  <a:solidFill>
                    <a:schemeClr val="tx1"/>
                  </a:solidFill>
                  <a:latin typeface="Verdana" pitchFamily="34" charset="0"/>
                </a:defRPr>
              </a:lvl7pPr>
              <a:lvl8pPr marL="3429000" indent="-228600" eaLnBrk="0" fontAlgn="base" hangingPunct="0">
                <a:lnSpc>
                  <a:spcPct val="120000"/>
                </a:lnSpc>
                <a:spcBef>
                  <a:spcPct val="20000"/>
                </a:spcBef>
                <a:spcAft>
                  <a:spcPct val="0"/>
                </a:spcAft>
                <a:buChar char="»"/>
                <a:defRPr sz="2000">
                  <a:solidFill>
                    <a:schemeClr val="tx1"/>
                  </a:solidFill>
                  <a:latin typeface="Verdana" pitchFamily="34" charset="0"/>
                </a:defRPr>
              </a:lvl8pPr>
              <a:lvl9pPr marL="3886200" indent="-228600" eaLnBrk="0" fontAlgn="base" hangingPunct="0">
                <a:lnSpc>
                  <a:spcPct val="120000"/>
                </a:lnSpc>
                <a:spcBef>
                  <a:spcPct val="20000"/>
                </a:spcBef>
                <a:spcAft>
                  <a:spcPct val="0"/>
                </a:spcAft>
                <a:buChar char="»"/>
                <a:defRPr sz="2000">
                  <a:solidFill>
                    <a:schemeClr val="tx1"/>
                  </a:solidFill>
                  <a:latin typeface="Verdana" pitchFamily="34" charset="0"/>
                </a:defRPr>
              </a:lvl9pPr>
            </a:lstStyle>
            <a:p>
              <a:pPr>
                <a:lnSpc>
                  <a:spcPct val="100000"/>
                </a:lnSpc>
                <a:spcBef>
                  <a:spcPct val="0"/>
                </a:spcBef>
                <a:buClrTx/>
                <a:buFontTx/>
                <a:buNone/>
              </a:pPr>
              <a:endParaRPr lang="de-DE" altLang="de-DE" sz="2400">
                <a:solidFill>
                  <a:schemeClr val="tx1"/>
                </a:solidFill>
              </a:endParaRPr>
            </a:p>
          </p:txBody>
        </p:sp>
        <p:sp>
          <p:nvSpPr>
            <p:cNvPr id="3089" name="Rectangle 15"/>
            <p:cNvSpPr>
              <a:spLocks noChangeArrowheads="1"/>
            </p:cNvSpPr>
            <p:nvPr/>
          </p:nvSpPr>
          <p:spPr bwMode="auto">
            <a:xfrm>
              <a:off x="1197" y="4207"/>
              <a:ext cx="109" cy="113"/>
            </a:xfrm>
            <a:prstGeom prst="rect">
              <a:avLst/>
            </a:prstGeom>
            <a:solidFill>
              <a:srgbClr val="007B7E"/>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lnSpc>
                  <a:spcPct val="120000"/>
                </a:lnSpc>
                <a:spcBef>
                  <a:spcPts val="600"/>
                </a:spcBef>
                <a:buClr>
                  <a:srgbClr val="4B729F"/>
                </a:buClr>
                <a:buFont typeface="Wingdings" pitchFamily="2" charset="2"/>
                <a:buChar char="Ü"/>
                <a:defRPr sz="1600">
                  <a:solidFill>
                    <a:srgbClr val="1A2F58"/>
                  </a:solidFill>
                  <a:latin typeface="Verdana" pitchFamily="34" charset="0"/>
                </a:defRPr>
              </a:lvl1pPr>
              <a:lvl2pPr marL="742950" indent="-285750">
                <a:spcBef>
                  <a:spcPts val="600"/>
                </a:spcBef>
                <a:buClr>
                  <a:srgbClr val="1A2F58"/>
                </a:buClr>
                <a:buSzPct val="80000"/>
                <a:buFont typeface="Wingdings" pitchFamily="2" charset="2"/>
                <a:buChar char="à"/>
                <a:defRPr sz="1400">
                  <a:solidFill>
                    <a:srgbClr val="1A2F58"/>
                  </a:solidFill>
                  <a:latin typeface="Verdana" pitchFamily="34" charset="0"/>
                </a:defRPr>
              </a:lvl2pPr>
              <a:lvl3pPr marL="1143000" indent="-228600">
                <a:lnSpc>
                  <a:spcPct val="120000"/>
                </a:lnSpc>
                <a:spcBef>
                  <a:spcPct val="20000"/>
                </a:spcBef>
                <a:defRPr sz="2400">
                  <a:solidFill>
                    <a:schemeClr val="tx1"/>
                  </a:solidFill>
                  <a:latin typeface="Verdana" pitchFamily="34" charset="0"/>
                </a:defRPr>
              </a:lvl3pPr>
              <a:lvl4pPr marL="1600200" indent="-228600">
                <a:lnSpc>
                  <a:spcPct val="120000"/>
                </a:lnSpc>
                <a:spcBef>
                  <a:spcPct val="20000"/>
                </a:spcBef>
                <a:buChar char="–"/>
                <a:defRPr sz="2000">
                  <a:solidFill>
                    <a:schemeClr val="tx1"/>
                  </a:solidFill>
                  <a:latin typeface="Verdana" pitchFamily="34" charset="0"/>
                </a:defRPr>
              </a:lvl4pPr>
              <a:lvl5pPr marL="2057400" indent="-228600">
                <a:lnSpc>
                  <a:spcPct val="120000"/>
                </a:lnSpc>
                <a:spcBef>
                  <a:spcPct val="20000"/>
                </a:spcBef>
                <a:buChar char="»"/>
                <a:defRPr sz="2000">
                  <a:solidFill>
                    <a:schemeClr val="tx1"/>
                  </a:solidFill>
                  <a:latin typeface="Verdana" pitchFamily="34" charset="0"/>
                </a:defRPr>
              </a:lvl5pPr>
              <a:lvl6pPr marL="2514600" indent="-228600" eaLnBrk="0" fontAlgn="base" hangingPunct="0">
                <a:lnSpc>
                  <a:spcPct val="120000"/>
                </a:lnSpc>
                <a:spcBef>
                  <a:spcPct val="20000"/>
                </a:spcBef>
                <a:spcAft>
                  <a:spcPct val="0"/>
                </a:spcAft>
                <a:buChar char="»"/>
                <a:defRPr sz="2000">
                  <a:solidFill>
                    <a:schemeClr val="tx1"/>
                  </a:solidFill>
                  <a:latin typeface="Verdana" pitchFamily="34" charset="0"/>
                </a:defRPr>
              </a:lvl6pPr>
              <a:lvl7pPr marL="2971800" indent="-228600" eaLnBrk="0" fontAlgn="base" hangingPunct="0">
                <a:lnSpc>
                  <a:spcPct val="120000"/>
                </a:lnSpc>
                <a:spcBef>
                  <a:spcPct val="20000"/>
                </a:spcBef>
                <a:spcAft>
                  <a:spcPct val="0"/>
                </a:spcAft>
                <a:buChar char="»"/>
                <a:defRPr sz="2000">
                  <a:solidFill>
                    <a:schemeClr val="tx1"/>
                  </a:solidFill>
                  <a:latin typeface="Verdana" pitchFamily="34" charset="0"/>
                </a:defRPr>
              </a:lvl7pPr>
              <a:lvl8pPr marL="3429000" indent="-228600" eaLnBrk="0" fontAlgn="base" hangingPunct="0">
                <a:lnSpc>
                  <a:spcPct val="120000"/>
                </a:lnSpc>
                <a:spcBef>
                  <a:spcPct val="20000"/>
                </a:spcBef>
                <a:spcAft>
                  <a:spcPct val="0"/>
                </a:spcAft>
                <a:buChar char="»"/>
                <a:defRPr sz="2000">
                  <a:solidFill>
                    <a:schemeClr val="tx1"/>
                  </a:solidFill>
                  <a:latin typeface="Verdana" pitchFamily="34" charset="0"/>
                </a:defRPr>
              </a:lvl8pPr>
              <a:lvl9pPr marL="3886200" indent="-228600" eaLnBrk="0" fontAlgn="base" hangingPunct="0">
                <a:lnSpc>
                  <a:spcPct val="120000"/>
                </a:lnSpc>
                <a:spcBef>
                  <a:spcPct val="20000"/>
                </a:spcBef>
                <a:spcAft>
                  <a:spcPct val="0"/>
                </a:spcAft>
                <a:buChar char="»"/>
                <a:defRPr sz="2000">
                  <a:solidFill>
                    <a:schemeClr val="tx1"/>
                  </a:solidFill>
                  <a:latin typeface="Verdana" pitchFamily="34" charset="0"/>
                </a:defRPr>
              </a:lvl9pPr>
            </a:lstStyle>
            <a:p>
              <a:pPr>
                <a:lnSpc>
                  <a:spcPct val="100000"/>
                </a:lnSpc>
                <a:spcBef>
                  <a:spcPct val="0"/>
                </a:spcBef>
                <a:buClrTx/>
                <a:buFontTx/>
                <a:buNone/>
              </a:pPr>
              <a:endParaRPr lang="de-DE" altLang="de-DE" sz="2400">
                <a:solidFill>
                  <a:schemeClr val="tx1"/>
                </a:solidFill>
              </a:endParaRPr>
            </a:p>
          </p:txBody>
        </p:sp>
        <p:sp>
          <p:nvSpPr>
            <p:cNvPr id="3090" name="Rectangle 16"/>
            <p:cNvSpPr>
              <a:spLocks noChangeArrowheads="1"/>
            </p:cNvSpPr>
            <p:nvPr/>
          </p:nvSpPr>
          <p:spPr bwMode="auto">
            <a:xfrm>
              <a:off x="1306" y="4207"/>
              <a:ext cx="108" cy="113"/>
            </a:xfrm>
            <a:prstGeom prst="rect">
              <a:avLst/>
            </a:prstGeom>
            <a:solidFill>
              <a:srgbClr val="4B729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lnSpc>
                  <a:spcPct val="120000"/>
                </a:lnSpc>
                <a:spcBef>
                  <a:spcPts val="600"/>
                </a:spcBef>
                <a:buClr>
                  <a:srgbClr val="4B729F"/>
                </a:buClr>
                <a:buFont typeface="Wingdings" pitchFamily="2" charset="2"/>
                <a:buChar char="Ü"/>
                <a:defRPr sz="1600">
                  <a:solidFill>
                    <a:srgbClr val="1A2F58"/>
                  </a:solidFill>
                  <a:latin typeface="Verdana" pitchFamily="34" charset="0"/>
                </a:defRPr>
              </a:lvl1pPr>
              <a:lvl2pPr marL="742950" indent="-285750">
                <a:spcBef>
                  <a:spcPts val="600"/>
                </a:spcBef>
                <a:buClr>
                  <a:srgbClr val="1A2F58"/>
                </a:buClr>
                <a:buSzPct val="80000"/>
                <a:buFont typeface="Wingdings" pitchFamily="2" charset="2"/>
                <a:buChar char="à"/>
                <a:defRPr sz="1400">
                  <a:solidFill>
                    <a:srgbClr val="1A2F58"/>
                  </a:solidFill>
                  <a:latin typeface="Verdana" pitchFamily="34" charset="0"/>
                </a:defRPr>
              </a:lvl2pPr>
              <a:lvl3pPr marL="1143000" indent="-228600">
                <a:lnSpc>
                  <a:spcPct val="120000"/>
                </a:lnSpc>
                <a:spcBef>
                  <a:spcPct val="20000"/>
                </a:spcBef>
                <a:defRPr sz="2400">
                  <a:solidFill>
                    <a:schemeClr val="tx1"/>
                  </a:solidFill>
                  <a:latin typeface="Verdana" pitchFamily="34" charset="0"/>
                </a:defRPr>
              </a:lvl3pPr>
              <a:lvl4pPr marL="1600200" indent="-228600">
                <a:lnSpc>
                  <a:spcPct val="120000"/>
                </a:lnSpc>
                <a:spcBef>
                  <a:spcPct val="20000"/>
                </a:spcBef>
                <a:buChar char="–"/>
                <a:defRPr sz="2000">
                  <a:solidFill>
                    <a:schemeClr val="tx1"/>
                  </a:solidFill>
                  <a:latin typeface="Verdana" pitchFamily="34" charset="0"/>
                </a:defRPr>
              </a:lvl4pPr>
              <a:lvl5pPr marL="2057400" indent="-228600">
                <a:lnSpc>
                  <a:spcPct val="120000"/>
                </a:lnSpc>
                <a:spcBef>
                  <a:spcPct val="20000"/>
                </a:spcBef>
                <a:buChar char="»"/>
                <a:defRPr sz="2000">
                  <a:solidFill>
                    <a:schemeClr val="tx1"/>
                  </a:solidFill>
                  <a:latin typeface="Verdana" pitchFamily="34" charset="0"/>
                </a:defRPr>
              </a:lvl5pPr>
              <a:lvl6pPr marL="2514600" indent="-228600" eaLnBrk="0" fontAlgn="base" hangingPunct="0">
                <a:lnSpc>
                  <a:spcPct val="120000"/>
                </a:lnSpc>
                <a:spcBef>
                  <a:spcPct val="20000"/>
                </a:spcBef>
                <a:spcAft>
                  <a:spcPct val="0"/>
                </a:spcAft>
                <a:buChar char="»"/>
                <a:defRPr sz="2000">
                  <a:solidFill>
                    <a:schemeClr val="tx1"/>
                  </a:solidFill>
                  <a:latin typeface="Verdana" pitchFamily="34" charset="0"/>
                </a:defRPr>
              </a:lvl6pPr>
              <a:lvl7pPr marL="2971800" indent="-228600" eaLnBrk="0" fontAlgn="base" hangingPunct="0">
                <a:lnSpc>
                  <a:spcPct val="120000"/>
                </a:lnSpc>
                <a:spcBef>
                  <a:spcPct val="20000"/>
                </a:spcBef>
                <a:spcAft>
                  <a:spcPct val="0"/>
                </a:spcAft>
                <a:buChar char="»"/>
                <a:defRPr sz="2000">
                  <a:solidFill>
                    <a:schemeClr val="tx1"/>
                  </a:solidFill>
                  <a:latin typeface="Verdana" pitchFamily="34" charset="0"/>
                </a:defRPr>
              </a:lvl7pPr>
              <a:lvl8pPr marL="3429000" indent="-228600" eaLnBrk="0" fontAlgn="base" hangingPunct="0">
                <a:lnSpc>
                  <a:spcPct val="120000"/>
                </a:lnSpc>
                <a:spcBef>
                  <a:spcPct val="20000"/>
                </a:spcBef>
                <a:spcAft>
                  <a:spcPct val="0"/>
                </a:spcAft>
                <a:buChar char="»"/>
                <a:defRPr sz="2000">
                  <a:solidFill>
                    <a:schemeClr val="tx1"/>
                  </a:solidFill>
                  <a:latin typeface="Verdana" pitchFamily="34" charset="0"/>
                </a:defRPr>
              </a:lvl8pPr>
              <a:lvl9pPr marL="3886200" indent="-228600" eaLnBrk="0" fontAlgn="base" hangingPunct="0">
                <a:lnSpc>
                  <a:spcPct val="120000"/>
                </a:lnSpc>
                <a:spcBef>
                  <a:spcPct val="20000"/>
                </a:spcBef>
                <a:spcAft>
                  <a:spcPct val="0"/>
                </a:spcAft>
                <a:buChar char="»"/>
                <a:defRPr sz="2000">
                  <a:solidFill>
                    <a:schemeClr val="tx1"/>
                  </a:solidFill>
                  <a:latin typeface="Verdana" pitchFamily="34" charset="0"/>
                </a:defRPr>
              </a:lvl9pPr>
            </a:lstStyle>
            <a:p>
              <a:pPr>
                <a:lnSpc>
                  <a:spcPct val="100000"/>
                </a:lnSpc>
                <a:spcBef>
                  <a:spcPct val="0"/>
                </a:spcBef>
                <a:buClrTx/>
                <a:buFontTx/>
                <a:buNone/>
              </a:pPr>
              <a:endParaRPr lang="de-DE" altLang="de-DE" sz="2400">
                <a:solidFill>
                  <a:schemeClr val="tx1"/>
                </a:solidFill>
              </a:endParaRPr>
            </a:p>
          </p:txBody>
        </p:sp>
        <p:sp>
          <p:nvSpPr>
            <p:cNvPr id="3091" name="Rectangle 17"/>
            <p:cNvSpPr>
              <a:spLocks noChangeArrowheads="1"/>
            </p:cNvSpPr>
            <p:nvPr/>
          </p:nvSpPr>
          <p:spPr bwMode="auto">
            <a:xfrm>
              <a:off x="1414" y="4207"/>
              <a:ext cx="109" cy="113"/>
            </a:xfrm>
            <a:prstGeom prst="rect">
              <a:avLst/>
            </a:prstGeom>
            <a:solidFill>
              <a:srgbClr val="005F8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lnSpc>
                  <a:spcPct val="120000"/>
                </a:lnSpc>
                <a:spcBef>
                  <a:spcPts val="600"/>
                </a:spcBef>
                <a:buClr>
                  <a:srgbClr val="4B729F"/>
                </a:buClr>
                <a:buFont typeface="Wingdings" pitchFamily="2" charset="2"/>
                <a:buChar char="Ü"/>
                <a:defRPr sz="1600">
                  <a:solidFill>
                    <a:srgbClr val="1A2F58"/>
                  </a:solidFill>
                  <a:latin typeface="Verdana" pitchFamily="34" charset="0"/>
                </a:defRPr>
              </a:lvl1pPr>
              <a:lvl2pPr marL="742950" indent="-285750">
                <a:spcBef>
                  <a:spcPts val="600"/>
                </a:spcBef>
                <a:buClr>
                  <a:srgbClr val="1A2F58"/>
                </a:buClr>
                <a:buSzPct val="80000"/>
                <a:buFont typeface="Wingdings" pitchFamily="2" charset="2"/>
                <a:buChar char="à"/>
                <a:defRPr sz="1400">
                  <a:solidFill>
                    <a:srgbClr val="1A2F58"/>
                  </a:solidFill>
                  <a:latin typeface="Verdana" pitchFamily="34" charset="0"/>
                </a:defRPr>
              </a:lvl2pPr>
              <a:lvl3pPr marL="1143000" indent="-228600">
                <a:lnSpc>
                  <a:spcPct val="120000"/>
                </a:lnSpc>
                <a:spcBef>
                  <a:spcPct val="20000"/>
                </a:spcBef>
                <a:defRPr sz="2400">
                  <a:solidFill>
                    <a:schemeClr val="tx1"/>
                  </a:solidFill>
                  <a:latin typeface="Verdana" pitchFamily="34" charset="0"/>
                </a:defRPr>
              </a:lvl3pPr>
              <a:lvl4pPr marL="1600200" indent="-228600">
                <a:lnSpc>
                  <a:spcPct val="120000"/>
                </a:lnSpc>
                <a:spcBef>
                  <a:spcPct val="20000"/>
                </a:spcBef>
                <a:buChar char="–"/>
                <a:defRPr sz="2000">
                  <a:solidFill>
                    <a:schemeClr val="tx1"/>
                  </a:solidFill>
                  <a:latin typeface="Verdana" pitchFamily="34" charset="0"/>
                </a:defRPr>
              </a:lvl4pPr>
              <a:lvl5pPr marL="2057400" indent="-228600">
                <a:lnSpc>
                  <a:spcPct val="120000"/>
                </a:lnSpc>
                <a:spcBef>
                  <a:spcPct val="20000"/>
                </a:spcBef>
                <a:buChar char="»"/>
                <a:defRPr sz="2000">
                  <a:solidFill>
                    <a:schemeClr val="tx1"/>
                  </a:solidFill>
                  <a:latin typeface="Verdana" pitchFamily="34" charset="0"/>
                </a:defRPr>
              </a:lvl5pPr>
              <a:lvl6pPr marL="2514600" indent="-228600" eaLnBrk="0" fontAlgn="base" hangingPunct="0">
                <a:lnSpc>
                  <a:spcPct val="120000"/>
                </a:lnSpc>
                <a:spcBef>
                  <a:spcPct val="20000"/>
                </a:spcBef>
                <a:spcAft>
                  <a:spcPct val="0"/>
                </a:spcAft>
                <a:buChar char="»"/>
                <a:defRPr sz="2000">
                  <a:solidFill>
                    <a:schemeClr val="tx1"/>
                  </a:solidFill>
                  <a:latin typeface="Verdana" pitchFamily="34" charset="0"/>
                </a:defRPr>
              </a:lvl6pPr>
              <a:lvl7pPr marL="2971800" indent="-228600" eaLnBrk="0" fontAlgn="base" hangingPunct="0">
                <a:lnSpc>
                  <a:spcPct val="120000"/>
                </a:lnSpc>
                <a:spcBef>
                  <a:spcPct val="20000"/>
                </a:spcBef>
                <a:spcAft>
                  <a:spcPct val="0"/>
                </a:spcAft>
                <a:buChar char="»"/>
                <a:defRPr sz="2000">
                  <a:solidFill>
                    <a:schemeClr val="tx1"/>
                  </a:solidFill>
                  <a:latin typeface="Verdana" pitchFamily="34" charset="0"/>
                </a:defRPr>
              </a:lvl7pPr>
              <a:lvl8pPr marL="3429000" indent="-228600" eaLnBrk="0" fontAlgn="base" hangingPunct="0">
                <a:lnSpc>
                  <a:spcPct val="120000"/>
                </a:lnSpc>
                <a:spcBef>
                  <a:spcPct val="20000"/>
                </a:spcBef>
                <a:spcAft>
                  <a:spcPct val="0"/>
                </a:spcAft>
                <a:buChar char="»"/>
                <a:defRPr sz="2000">
                  <a:solidFill>
                    <a:schemeClr val="tx1"/>
                  </a:solidFill>
                  <a:latin typeface="Verdana" pitchFamily="34" charset="0"/>
                </a:defRPr>
              </a:lvl8pPr>
              <a:lvl9pPr marL="3886200" indent="-228600" eaLnBrk="0" fontAlgn="base" hangingPunct="0">
                <a:lnSpc>
                  <a:spcPct val="120000"/>
                </a:lnSpc>
                <a:spcBef>
                  <a:spcPct val="20000"/>
                </a:spcBef>
                <a:spcAft>
                  <a:spcPct val="0"/>
                </a:spcAft>
                <a:buChar char="»"/>
                <a:defRPr sz="2000">
                  <a:solidFill>
                    <a:schemeClr val="tx1"/>
                  </a:solidFill>
                  <a:latin typeface="Verdana" pitchFamily="34" charset="0"/>
                </a:defRPr>
              </a:lvl9pPr>
            </a:lstStyle>
            <a:p>
              <a:pPr>
                <a:lnSpc>
                  <a:spcPct val="100000"/>
                </a:lnSpc>
                <a:spcBef>
                  <a:spcPct val="0"/>
                </a:spcBef>
                <a:buClrTx/>
                <a:buFontTx/>
                <a:buNone/>
              </a:pPr>
              <a:endParaRPr lang="de-DE" altLang="de-DE" sz="2400">
                <a:solidFill>
                  <a:schemeClr val="tx1"/>
                </a:solidFill>
              </a:endParaRPr>
            </a:p>
          </p:txBody>
        </p:sp>
        <p:sp>
          <p:nvSpPr>
            <p:cNvPr id="3092" name="Rectangle 18"/>
            <p:cNvSpPr>
              <a:spLocks noChangeArrowheads="1"/>
            </p:cNvSpPr>
            <p:nvPr/>
          </p:nvSpPr>
          <p:spPr bwMode="auto">
            <a:xfrm>
              <a:off x="1523" y="4207"/>
              <a:ext cx="109" cy="113"/>
            </a:xfrm>
            <a:prstGeom prst="rect">
              <a:avLst/>
            </a:prstGeom>
            <a:solidFill>
              <a:srgbClr val="F2B01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lnSpc>
                  <a:spcPct val="120000"/>
                </a:lnSpc>
                <a:spcBef>
                  <a:spcPts val="600"/>
                </a:spcBef>
                <a:buClr>
                  <a:srgbClr val="4B729F"/>
                </a:buClr>
                <a:buFont typeface="Wingdings" pitchFamily="2" charset="2"/>
                <a:buChar char="Ü"/>
                <a:defRPr sz="1600">
                  <a:solidFill>
                    <a:srgbClr val="1A2F58"/>
                  </a:solidFill>
                  <a:latin typeface="Verdana" pitchFamily="34" charset="0"/>
                </a:defRPr>
              </a:lvl1pPr>
              <a:lvl2pPr marL="742950" indent="-285750">
                <a:spcBef>
                  <a:spcPts val="600"/>
                </a:spcBef>
                <a:buClr>
                  <a:srgbClr val="1A2F58"/>
                </a:buClr>
                <a:buSzPct val="80000"/>
                <a:buFont typeface="Wingdings" pitchFamily="2" charset="2"/>
                <a:buChar char="à"/>
                <a:defRPr sz="1400">
                  <a:solidFill>
                    <a:srgbClr val="1A2F58"/>
                  </a:solidFill>
                  <a:latin typeface="Verdana" pitchFamily="34" charset="0"/>
                </a:defRPr>
              </a:lvl2pPr>
              <a:lvl3pPr marL="1143000" indent="-228600">
                <a:lnSpc>
                  <a:spcPct val="120000"/>
                </a:lnSpc>
                <a:spcBef>
                  <a:spcPct val="20000"/>
                </a:spcBef>
                <a:defRPr sz="2400">
                  <a:solidFill>
                    <a:schemeClr val="tx1"/>
                  </a:solidFill>
                  <a:latin typeface="Verdana" pitchFamily="34" charset="0"/>
                </a:defRPr>
              </a:lvl3pPr>
              <a:lvl4pPr marL="1600200" indent="-228600">
                <a:lnSpc>
                  <a:spcPct val="120000"/>
                </a:lnSpc>
                <a:spcBef>
                  <a:spcPct val="20000"/>
                </a:spcBef>
                <a:buChar char="–"/>
                <a:defRPr sz="2000">
                  <a:solidFill>
                    <a:schemeClr val="tx1"/>
                  </a:solidFill>
                  <a:latin typeface="Verdana" pitchFamily="34" charset="0"/>
                </a:defRPr>
              </a:lvl4pPr>
              <a:lvl5pPr marL="2057400" indent="-228600">
                <a:lnSpc>
                  <a:spcPct val="120000"/>
                </a:lnSpc>
                <a:spcBef>
                  <a:spcPct val="20000"/>
                </a:spcBef>
                <a:buChar char="»"/>
                <a:defRPr sz="2000">
                  <a:solidFill>
                    <a:schemeClr val="tx1"/>
                  </a:solidFill>
                  <a:latin typeface="Verdana" pitchFamily="34" charset="0"/>
                </a:defRPr>
              </a:lvl5pPr>
              <a:lvl6pPr marL="2514600" indent="-228600" eaLnBrk="0" fontAlgn="base" hangingPunct="0">
                <a:lnSpc>
                  <a:spcPct val="120000"/>
                </a:lnSpc>
                <a:spcBef>
                  <a:spcPct val="20000"/>
                </a:spcBef>
                <a:spcAft>
                  <a:spcPct val="0"/>
                </a:spcAft>
                <a:buChar char="»"/>
                <a:defRPr sz="2000">
                  <a:solidFill>
                    <a:schemeClr val="tx1"/>
                  </a:solidFill>
                  <a:latin typeface="Verdana" pitchFamily="34" charset="0"/>
                </a:defRPr>
              </a:lvl6pPr>
              <a:lvl7pPr marL="2971800" indent="-228600" eaLnBrk="0" fontAlgn="base" hangingPunct="0">
                <a:lnSpc>
                  <a:spcPct val="120000"/>
                </a:lnSpc>
                <a:spcBef>
                  <a:spcPct val="20000"/>
                </a:spcBef>
                <a:spcAft>
                  <a:spcPct val="0"/>
                </a:spcAft>
                <a:buChar char="»"/>
                <a:defRPr sz="2000">
                  <a:solidFill>
                    <a:schemeClr val="tx1"/>
                  </a:solidFill>
                  <a:latin typeface="Verdana" pitchFamily="34" charset="0"/>
                </a:defRPr>
              </a:lvl7pPr>
              <a:lvl8pPr marL="3429000" indent="-228600" eaLnBrk="0" fontAlgn="base" hangingPunct="0">
                <a:lnSpc>
                  <a:spcPct val="120000"/>
                </a:lnSpc>
                <a:spcBef>
                  <a:spcPct val="20000"/>
                </a:spcBef>
                <a:spcAft>
                  <a:spcPct val="0"/>
                </a:spcAft>
                <a:buChar char="»"/>
                <a:defRPr sz="2000">
                  <a:solidFill>
                    <a:schemeClr val="tx1"/>
                  </a:solidFill>
                  <a:latin typeface="Verdana" pitchFamily="34" charset="0"/>
                </a:defRPr>
              </a:lvl8pPr>
              <a:lvl9pPr marL="3886200" indent="-228600" eaLnBrk="0" fontAlgn="base" hangingPunct="0">
                <a:lnSpc>
                  <a:spcPct val="120000"/>
                </a:lnSpc>
                <a:spcBef>
                  <a:spcPct val="20000"/>
                </a:spcBef>
                <a:spcAft>
                  <a:spcPct val="0"/>
                </a:spcAft>
                <a:buChar char="»"/>
                <a:defRPr sz="2000">
                  <a:solidFill>
                    <a:schemeClr val="tx1"/>
                  </a:solidFill>
                  <a:latin typeface="Verdana" pitchFamily="34" charset="0"/>
                </a:defRPr>
              </a:lvl9pPr>
            </a:lstStyle>
            <a:p>
              <a:pPr>
                <a:lnSpc>
                  <a:spcPct val="100000"/>
                </a:lnSpc>
                <a:spcBef>
                  <a:spcPct val="0"/>
                </a:spcBef>
                <a:buClrTx/>
                <a:buFontTx/>
                <a:buNone/>
              </a:pPr>
              <a:endParaRPr lang="de-DE" altLang="de-DE" sz="2400">
                <a:solidFill>
                  <a:schemeClr val="tx1"/>
                </a:solidFill>
              </a:endParaRPr>
            </a:p>
          </p:txBody>
        </p:sp>
      </p:grpSp>
      <p:pic>
        <p:nvPicPr>
          <p:cNvPr id="3077"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240213"/>
            <a:ext cx="2590800" cy="992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hteck 1"/>
          <p:cNvSpPr/>
          <p:nvPr/>
        </p:nvSpPr>
        <p:spPr>
          <a:xfrm>
            <a:off x="2699792" y="5987171"/>
            <a:ext cx="6444208" cy="723275"/>
          </a:xfrm>
          <a:prstGeom prst="rect">
            <a:avLst/>
          </a:prstGeom>
        </p:spPr>
        <p:txBody>
          <a:bodyPr wrap="square">
            <a:spAutoFit/>
          </a:bodyPr>
          <a:lstStyle/>
          <a:p>
            <a:r>
              <a:rPr lang="de-DE" altLang="de-DE" sz="1300" dirty="0"/>
              <a:t>(Dr. Cordula Gumbrecht,</a:t>
            </a:r>
            <a:r>
              <a:rPr lang="de-DE" sz="1300" dirty="0"/>
              <a:t> </a:t>
            </a:r>
            <a:r>
              <a:rPr lang="de-DE" sz="1300" dirty="0" smtClean="0"/>
              <a:t>The </a:t>
            </a:r>
            <a:r>
              <a:rPr lang="de-DE" sz="1300" dirty="0"/>
              <a:t>Berlin State </a:t>
            </a:r>
            <a:r>
              <a:rPr lang="de-DE" sz="1300" dirty="0" smtClean="0"/>
              <a:t>Library / East </a:t>
            </a:r>
            <a:r>
              <a:rPr lang="de-DE" sz="1300" dirty="0" err="1"/>
              <a:t>Asia</a:t>
            </a:r>
            <a:r>
              <a:rPr lang="de-DE" sz="1300" dirty="0"/>
              <a:t> Department)</a:t>
            </a:r>
            <a:r>
              <a:rPr lang="de-DE" altLang="de-DE" sz="1400" dirty="0"/>
              <a:t/>
            </a:r>
            <a:br>
              <a:rPr lang="de-DE" altLang="de-DE" sz="1400" dirty="0"/>
            </a:br>
            <a:endParaRPr lang="de-DE" altLang="de-DE" sz="1400" dirty="0" smtClean="0"/>
          </a:p>
          <a:p>
            <a:endParaRPr lang="de-DE" sz="1400" dirty="0"/>
          </a:p>
        </p:txBody>
      </p:sp>
      <p:sp>
        <p:nvSpPr>
          <p:cNvPr id="3" name="TextBox 2"/>
          <p:cNvSpPr txBox="1"/>
          <p:nvPr/>
        </p:nvSpPr>
        <p:spPr>
          <a:xfrm>
            <a:off x="3225800" y="4864100"/>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1896250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91680" y="260648"/>
            <a:ext cx="6794500" cy="711200"/>
          </a:xfrm>
        </p:spPr>
        <p:txBody>
          <a:bodyPr/>
          <a:lstStyle/>
          <a:p>
            <a:r>
              <a:rPr lang="de-DE" dirty="0" smtClean="0"/>
              <a:t>East </a:t>
            </a:r>
            <a:r>
              <a:rPr lang="de-DE" dirty="0" err="1" smtClean="0"/>
              <a:t>Asia</a:t>
            </a:r>
            <a:r>
              <a:rPr lang="de-DE" dirty="0" smtClean="0"/>
              <a:t> </a:t>
            </a:r>
            <a:r>
              <a:rPr lang="de-DE" dirty="0" err="1" smtClean="0"/>
              <a:t>collection</a:t>
            </a:r>
            <a:r>
              <a:rPr lang="de-DE" dirty="0" smtClean="0"/>
              <a:t> (2</a:t>
            </a:r>
            <a:r>
              <a:rPr lang="de-DE" dirty="0"/>
              <a:t>) – </a:t>
            </a:r>
            <a:r>
              <a:rPr lang="de-DE" dirty="0" err="1"/>
              <a:t>growing</a:t>
            </a:r>
            <a:r>
              <a:rPr lang="de-DE" dirty="0"/>
              <a:t> </a:t>
            </a:r>
            <a:r>
              <a:rPr lang="de-DE" dirty="0" err="1"/>
              <a:t>of</a:t>
            </a:r>
            <a:r>
              <a:rPr lang="de-DE" dirty="0"/>
              <a:t> </a:t>
            </a:r>
            <a:r>
              <a:rPr lang="de-DE" dirty="0" err="1"/>
              <a:t>the</a:t>
            </a:r>
            <a:r>
              <a:rPr lang="de-DE" dirty="0"/>
              <a:t> </a:t>
            </a:r>
            <a:r>
              <a:rPr lang="de-DE" dirty="0" err="1" smtClean="0"/>
              <a:t>collection</a:t>
            </a:r>
            <a:endParaRPr lang="de-DE" dirty="0"/>
          </a:p>
        </p:txBody>
      </p:sp>
      <p:sp>
        <p:nvSpPr>
          <p:cNvPr id="3" name="Inhaltsplatzhalter 2"/>
          <p:cNvSpPr>
            <a:spLocks noGrp="1"/>
          </p:cNvSpPr>
          <p:nvPr>
            <p:ph idx="1"/>
          </p:nvPr>
        </p:nvSpPr>
        <p:spPr>
          <a:xfrm>
            <a:off x="1547664" y="764704"/>
            <a:ext cx="5544616" cy="6048672"/>
          </a:xfrm>
        </p:spPr>
        <p:txBody>
          <a:bodyPr/>
          <a:lstStyle/>
          <a:p>
            <a:pPr marL="0" indent="0" eaLnBrk="1" hangingPunct="1">
              <a:lnSpc>
                <a:spcPct val="100000"/>
              </a:lnSpc>
              <a:spcBef>
                <a:spcPts val="0"/>
              </a:spcBef>
              <a:buNone/>
            </a:pPr>
            <a:endParaRPr lang="en-US" altLang="de-DE" dirty="0"/>
          </a:p>
          <a:p>
            <a:pPr marL="0" indent="0" eaLnBrk="1" hangingPunct="1">
              <a:lnSpc>
                <a:spcPct val="100000"/>
              </a:lnSpc>
              <a:spcBef>
                <a:spcPts val="0"/>
              </a:spcBef>
              <a:buNone/>
            </a:pPr>
            <a:r>
              <a:rPr lang="en-US" altLang="de-DE" b="1" dirty="0"/>
              <a:t>1702</a:t>
            </a:r>
            <a:r>
              <a:rPr lang="en-US" altLang="de-DE" dirty="0"/>
              <a:t> – the private collection of Christian </a:t>
            </a:r>
            <a:r>
              <a:rPr lang="en-US" altLang="de-DE" dirty="0" err="1" smtClean="0"/>
              <a:t>Mentzel</a:t>
            </a:r>
            <a:r>
              <a:rPr lang="en-US" altLang="de-DE" dirty="0" smtClean="0"/>
              <a:t> (1622-1701), </a:t>
            </a:r>
            <a:r>
              <a:rPr lang="en-US" altLang="de-DE" dirty="0"/>
              <a:t>the court physician, was integrated into the collection</a:t>
            </a:r>
          </a:p>
          <a:p>
            <a:pPr marL="0" indent="0" eaLnBrk="1" hangingPunct="1">
              <a:lnSpc>
                <a:spcPct val="100000"/>
              </a:lnSpc>
              <a:spcBef>
                <a:spcPts val="0"/>
              </a:spcBef>
              <a:buNone/>
            </a:pPr>
            <a:endParaRPr lang="en-US" altLang="de-DE" dirty="0"/>
          </a:p>
          <a:p>
            <a:pPr marL="0" indent="0" eaLnBrk="1" hangingPunct="1">
              <a:lnSpc>
                <a:spcPct val="100000"/>
              </a:lnSpc>
              <a:spcBef>
                <a:spcPts val="0"/>
              </a:spcBef>
              <a:buNone/>
            </a:pPr>
            <a:r>
              <a:rPr lang="en-US" altLang="de-DE" b="1" dirty="0"/>
              <a:t>1810</a:t>
            </a:r>
            <a:r>
              <a:rPr lang="en-US" altLang="de-DE" dirty="0"/>
              <a:t> - Julius Klaproth (1783-1835) sells Chinese books to the library </a:t>
            </a:r>
          </a:p>
          <a:p>
            <a:pPr marL="0" indent="0" eaLnBrk="1" hangingPunct="1">
              <a:lnSpc>
                <a:spcPct val="100000"/>
              </a:lnSpc>
              <a:spcBef>
                <a:spcPts val="0"/>
              </a:spcBef>
              <a:buNone/>
            </a:pPr>
            <a:endParaRPr lang="en-US" altLang="de-DE" dirty="0"/>
          </a:p>
          <a:p>
            <a:pPr marL="0" indent="0" eaLnBrk="1" hangingPunct="1">
              <a:lnSpc>
                <a:spcPct val="100000"/>
              </a:lnSpc>
              <a:spcBef>
                <a:spcPts val="0"/>
              </a:spcBef>
              <a:buNone/>
            </a:pPr>
            <a:r>
              <a:rPr lang="en-US" altLang="de-DE" b="1" dirty="0"/>
              <a:t>1822</a:t>
            </a:r>
            <a:r>
              <a:rPr lang="en-US" altLang="de-DE" dirty="0"/>
              <a:t> </a:t>
            </a:r>
            <a:r>
              <a:rPr lang="en-US" altLang="de-DE" dirty="0" smtClean="0"/>
              <a:t>– Catalogue: </a:t>
            </a:r>
            <a:r>
              <a:rPr lang="de-DE" dirty="0" err="1" smtClean="0"/>
              <a:t>Klaproth</a:t>
            </a:r>
            <a:r>
              <a:rPr lang="de-DE" dirty="0"/>
              <a:t>, Heinrich Julius: </a:t>
            </a:r>
            <a:r>
              <a:rPr lang="de-DE" dirty="0" err="1"/>
              <a:t>Verzeichniss</a:t>
            </a:r>
            <a:r>
              <a:rPr lang="de-DE" dirty="0"/>
              <a:t> [Verzeichnis] der chinesischen und </a:t>
            </a:r>
            <a:r>
              <a:rPr lang="de-DE" dirty="0" err="1"/>
              <a:t>mandshuischen</a:t>
            </a:r>
            <a:r>
              <a:rPr lang="de-DE" dirty="0"/>
              <a:t> Bücher und Handschriften der Königlichen Bibliothek zu Berlin. </a:t>
            </a:r>
            <a:endParaRPr lang="en-US" altLang="de-DE" dirty="0"/>
          </a:p>
          <a:p>
            <a:pPr marL="0" indent="0" eaLnBrk="1" hangingPunct="1">
              <a:lnSpc>
                <a:spcPct val="100000"/>
              </a:lnSpc>
              <a:spcBef>
                <a:spcPts val="0"/>
              </a:spcBef>
              <a:buNone/>
            </a:pPr>
            <a:endParaRPr lang="en-US" altLang="de-DE" dirty="0"/>
          </a:p>
          <a:p>
            <a:pPr marL="0" indent="0" eaLnBrk="1" hangingPunct="1">
              <a:lnSpc>
                <a:spcPct val="100000"/>
              </a:lnSpc>
              <a:spcBef>
                <a:spcPts val="0"/>
              </a:spcBef>
              <a:buNone/>
            </a:pPr>
            <a:r>
              <a:rPr lang="en-US" altLang="de-DE" b="1" dirty="0" smtClean="0"/>
              <a:t>1832</a:t>
            </a:r>
            <a:r>
              <a:rPr lang="en-US" altLang="de-DE" dirty="0" smtClean="0"/>
              <a:t> </a:t>
            </a:r>
            <a:r>
              <a:rPr lang="en-US" altLang="de-DE" dirty="0"/>
              <a:t>- Karl Friedrich </a:t>
            </a:r>
            <a:r>
              <a:rPr lang="en-US" altLang="de-DE" dirty="0" smtClean="0"/>
              <a:t>Neumann’s </a:t>
            </a:r>
            <a:r>
              <a:rPr lang="en-US" altLang="de-DE" dirty="0"/>
              <a:t>(1793-1870</a:t>
            </a:r>
            <a:r>
              <a:rPr lang="en-US" altLang="de-DE" dirty="0" smtClean="0"/>
              <a:t>) collection (bought 1830/31 in Kanton, 2,410 </a:t>
            </a:r>
            <a:r>
              <a:rPr lang="en-US" altLang="de-DE" dirty="0" err="1" smtClean="0"/>
              <a:t>voll</a:t>
            </a:r>
            <a:r>
              <a:rPr lang="en-US" altLang="de-DE" dirty="0" smtClean="0"/>
              <a:t>.) </a:t>
            </a:r>
            <a:endParaRPr lang="en-US" altLang="de-DE" b="1" dirty="0" smtClean="0"/>
          </a:p>
          <a:p>
            <a:pPr marL="0" indent="0" eaLnBrk="1" hangingPunct="1">
              <a:lnSpc>
                <a:spcPct val="100000"/>
              </a:lnSpc>
              <a:spcBef>
                <a:spcPts val="0"/>
              </a:spcBef>
              <a:buNone/>
            </a:pPr>
            <a:endParaRPr lang="en-US" altLang="de-DE" b="1" dirty="0"/>
          </a:p>
          <a:p>
            <a:pPr marL="0" indent="0" eaLnBrk="1" hangingPunct="1">
              <a:lnSpc>
                <a:spcPct val="100000"/>
              </a:lnSpc>
              <a:spcBef>
                <a:spcPts val="0"/>
              </a:spcBef>
              <a:buNone/>
            </a:pPr>
            <a:r>
              <a:rPr lang="en-US" altLang="de-DE" b="1" dirty="0" smtClean="0"/>
              <a:t>1840 - </a:t>
            </a:r>
            <a:r>
              <a:rPr lang="de-DE" dirty="0"/>
              <a:t>Schott, Wilhelm: </a:t>
            </a:r>
            <a:r>
              <a:rPr lang="de-DE" dirty="0" err="1"/>
              <a:t>Verzeichniss</a:t>
            </a:r>
            <a:r>
              <a:rPr lang="de-DE" dirty="0"/>
              <a:t> der chinesischen und </a:t>
            </a:r>
            <a:r>
              <a:rPr lang="de-DE" dirty="0" err="1"/>
              <a:t>mandschu</a:t>
            </a:r>
            <a:r>
              <a:rPr lang="de-DE" dirty="0"/>
              <a:t>-tungusischen Bücher und Handschriften der Königlichen Bibliothek zu Berlin: Eine Fortsetzung des im Jahre 1822 erschienenen </a:t>
            </a:r>
            <a:r>
              <a:rPr lang="de-DE" dirty="0" err="1"/>
              <a:t>Klaproth'schen</a:t>
            </a:r>
            <a:r>
              <a:rPr lang="de-DE" dirty="0"/>
              <a:t> Verzeichnisses. Berlin 1840</a:t>
            </a:r>
            <a:endParaRPr lang="en-US" altLang="de-DE" b="1" dirty="0"/>
          </a:p>
          <a:p>
            <a:pPr marL="0" indent="0">
              <a:buNone/>
            </a:pPr>
            <a:endParaRPr lang="de-DE" dirty="0"/>
          </a:p>
        </p:txBody>
      </p:sp>
      <p:sp>
        <p:nvSpPr>
          <p:cNvPr id="4" name="Datumsplatzhalter 3"/>
          <p:cNvSpPr>
            <a:spLocks noGrp="1"/>
          </p:cNvSpPr>
          <p:nvPr>
            <p:ph type="dt" sz="half" idx="10"/>
          </p:nvPr>
        </p:nvSpPr>
        <p:spPr/>
        <p:txBody>
          <a:bodyPr/>
          <a:lstStyle/>
          <a:p>
            <a:r>
              <a:rPr lang="de-DE" altLang="de-DE" dirty="0" smtClean="0"/>
              <a:t>|</a:t>
            </a:r>
            <a:endParaRPr lang="de-DE" altLang="de-DE" dirty="0"/>
          </a:p>
        </p:txBody>
      </p:sp>
      <p:sp>
        <p:nvSpPr>
          <p:cNvPr id="5" name="Fußzeilenplatzhalter 4"/>
          <p:cNvSpPr>
            <a:spLocks noGrp="1"/>
          </p:cNvSpPr>
          <p:nvPr>
            <p:ph type="ftr" sz="quarter" idx="11"/>
          </p:nvPr>
        </p:nvSpPr>
        <p:spPr>
          <a:xfrm>
            <a:off x="1430736" y="6360914"/>
            <a:ext cx="6573341" cy="340568"/>
          </a:xfrm>
        </p:spPr>
        <p:txBody>
          <a:bodyPr/>
          <a:lstStyle/>
          <a:p>
            <a:r>
              <a:rPr lang="en-GB" altLang="de-DE" dirty="0"/>
              <a:t>East Asia Department of the </a:t>
            </a:r>
            <a:r>
              <a:rPr lang="en-GB" altLang="de-DE" dirty="0" err="1"/>
              <a:t>Staatsbibliothek</a:t>
            </a:r>
            <a:r>
              <a:rPr lang="en-GB" altLang="de-DE" dirty="0"/>
              <a:t> </a:t>
            </a:r>
            <a:r>
              <a:rPr lang="en-GB" altLang="de-DE" dirty="0" err="1"/>
              <a:t>zu</a:t>
            </a:r>
            <a:r>
              <a:rPr lang="en-GB" altLang="de-DE" dirty="0"/>
              <a:t> Berlin / </a:t>
            </a:r>
            <a:r>
              <a:rPr lang="de-DE" dirty="0" err="1"/>
              <a:t>Digitisation</a:t>
            </a:r>
            <a:r>
              <a:rPr lang="de-DE" dirty="0"/>
              <a:t> in Berlin </a:t>
            </a:r>
            <a:r>
              <a:rPr lang="de-DE" dirty="0" err="1"/>
              <a:t>and</a:t>
            </a:r>
            <a:r>
              <a:rPr lang="de-DE" dirty="0"/>
              <a:t> Kraków</a:t>
            </a:r>
            <a:endParaRPr lang="de-DE" altLang="de-DE" dirty="0"/>
          </a:p>
        </p:txBody>
      </p:sp>
      <p:sp>
        <p:nvSpPr>
          <p:cNvPr id="6" name="Foliennummernplatzhalter 5"/>
          <p:cNvSpPr>
            <a:spLocks noGrp="1"/>
          </p:cNvSpPr>
          <p:nvPr>
            <p:ph type="sldNum" sz="quarter" idx="12"/>
          </p:nvPr>
        </p:nvSpPr>
        <p:spPr/>
        <p:txBody>
          <a:bodyPr/>
          <a:lstStyle/>
          <a:p>
            <a:r>
              <a:rPr lang="de-DE" altLang="de-DE" smtClean="0"/>
              <a:t>S. </a:t>
            </a:r>
            <a:fld id="{0A0B2560-13A9-478B-8EDA-6F10842C9BEC}" type="slidenum">
              <a:rPr lang="de-DE" altLang="de-DE" smtClean="0"/>
              <a:pPr/>
              <a:t>4</a:t>
            </a:fld>
            <a:endParaRPr lang="de-DE" altLang="de-DE"/>
          </a:p>
        </p:txBody>
      </p:sp>
      <p:pic>
        <p:nvPicPr>
          <p:cNvPr id="7" name="Grafik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4073872"/>
            <a:ext cx="1512575" cy="579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Grafik 9"/>
          <p:cNvPicPr/>
          <p:nvPr/>
        </p:nvPicPr>
        <p:blipFill>
          <a:blip r:embed="rId3"/>
          <a:stretch>
            <a:fillRect/>
          </a:stretch>
        </p:blipFill>
        <p:spPr>
          <a:xfrm>
            <a:off x="6924880" y="908720"/>
            <a:ext cx="1885315" cy="2844800"/>
          </a:xfrm>
          <a:prstGeom prst="rect">
            <a:avLst/>
          </a:prstGeom>
        </p:spPr>
      </p:pic>
      <p:pic>
        <p:nvPicPr>
          <p:cNvPr id="11" name="Grafik 10"/>
          <p:cNvPicPr/>
          <p:nvPr/>
        </p:nvPicPr>
        <p:blipFill>
          <a:blip r:embed="rId4"/>
          <a:stretch>
            <a:fillRect/>
          </a:stretch>
        </p:blipFill>
        <p:spPr>
          <a:xfrm>
            <a:off x="6924880" y="3933056"/>
            <a:ext cx="1885315" cy="2664296"/>
          </a:xfrm>
          <a:prstGeom prst="rect">
            <a:avLst/>
          </a:prstGeom>
        </p:spPr>
      </p:pic>
    </p:spTree>
    <p:extLst>
      <p:ext uri="{BB962C8B-B14F-4D97-AF65-F5344CB8AC3E}">
        <p14:creationId xmlns:p14="http://schemas.microsoft.com/office/powerpoint/2010/main" val="12254253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67520" y="116632"/>
            <a:ext cx="6794500" cy="711200"/>
          </a:xfrm>
        </p:spPr>
        <p:txBody>
          <a:bodyPr/>
          <a:lstStyle/>
          <a:p>
            <a:r>
              <a:rPr lang="de-DE" dirty="0" smtClean="0"/>
              <a:t>East </a:t>
            </a:r>
            <a:r>
              <a:rPr lang="de-DE" dirty="0" err="1" smtClean="0"/>
              <a:t>Asia</a:t>
            </a:r>
            <a:r>
              <a:rPr lang="de-DE" dirty="0" smtClean="0"/>
              <a:t> </a:t>
            </a:r>
            <a:r>
              <a:rPr lang="de-DE" dirty="0" err="1" smtClean="0"/>
              <a:t>collection</a:t>
            </a:r>
            <a:r>
              <a:rPr lang="de-DE" dirty="0" smtClean="0"/>
              <a:t> (3</a:t>
            </a:r>
            <a:r>
              <a:rPr lang="de-DE" dirty="0"/>
              <a:t>) – </a:t>
            </a:r>
            <a:r>
              <a:rPr lang="de-DE" dirty="0" err="1"/>
              <a:t>growing</a:t>
            </a:r>
            <a:r>
              <a:rPr lang="de-DE" dirty="0"/>
              <a:t> </a:t>
            </a:r>
            <a:r>
              <a:rPr lang="de-DE" dirty="0" err="1"/>
              <a:t>of</a:t>
            </a:r>
            <a:r>
              <a:rPr lang="de-DE" dirty="0"/>
              <a:t> </a:t>
            </a:r>
            <a:r>
              <a:rPr lang="de-DE" dirty="0" err="1"/>
              <a:t>the</a:t>
            </a:r>
            <a:r>
              <a:rPr lang="de-DE" dirty="0"/>
              <a:t> </a:t>
            </a:r>
            <a:r>
              <a:rPr lang="de-DE" dirty="0" err="1" smtClean="0"/>
              <a:t>collection</a:t>
            </a:r>
            <a:endParaRPr lang="de-DE" dirty="0"/>
          </a:p>
        </p:txBody>
      </p:sp>
      <p:sp>
        <p:nvSpPr>
          <p:cNvPr id="3" name="Inhaltsplatzhalter 2"/>
          <p:cNvSpPr>
            <a:spLocks noGrp="1"/>
          </p:cNvSpPr>
          <p:nvPr>
            <p:ph idx="1"/>
          </p:nvPr>
        </p:nvSpPr>
        <p:spPr>
          <a:xfrm>
            <a:off x="1547664" y="620688"/>
            <a:ext cx="4464496" cy="6093296"/>
          </a:xfrm>
        </p:spPr>
        <p:txBody>
          <a:bodyPr/>
          <a:lstStyle/>
          <a:p>
            <a:pPr marL="0" indent="0">
              <a:buNone/>
            </a:pPr>
            <a:r>
              <a:rPr lang="en-US" b="1" dirty="0" smtClean="0"/>
              <a:t>Late 19</a:t>
            </a:r>
            <a:r>
              <a:rPr lang="en-US" b="1" baseline="30000" dirty="0" smtClean="0"/>
              <a:t>th</a:t>
            </a:r>
            <a:r>
              <a:rPr lang="en-US" b="1" dirty="0" smtClean="0"/>
              <a:t>/Early 20</a:t>
            </a:r>
            <a:r>
              <a:rPr lang="en-US" b="1" baseline="30000" dirty="0" smtClean="0"/>
              <a:t>th</a:t>
            </a:r>
            <a:r>
              <a:rPr lang="en-US" b="1" dirty="0" smtClean="0"/>
              <a:t> </a:t>
            </a:r>
            <a:r>
              <a:rPr lang="en-US" b="1" dirty="0"/>
              <a:t>century </a:t>
            </a:r>
            <a:r>
              <a:rPr lang="en-US" dirty="0" smtClean="0"/>
              <a:t>- systematical </a:t>
            </a:r>
            <a:r>
              <a:rPr lang="en-US" dirty="0"/>
              <a:t>acquisition trips to China of </a:t>
            </a:r>
            <a:r>
              <a:rPr lang="en-US" dirty="0" smtClean="0"/>
              <a:t>Herbert </a:t>
            </a:r>
            <a:r>
              <a:rPr lang="en-US" dirty="0"/>
              <a:t>Müller (</a:t>
            </a:r>
            <a:r>
              <a:rPr lang="en-US" dirty="0" smtClean="0"/>
              <a:t>1885-1966) and Friedrich </a:t>
            </a:r>
            <a:r>
              <a:rPr lang="en-US" dirty="0"/>
              <a:t>Wilhelm Karl </a:t>
            </a:r>
            <a:r>
              <a:rPr lang="en-US" dirty="0" smtClean="0"/>
              <a:t>Müller (1863-1930), </a:t>
            </a:r>
            <a:r>
              <a:rPr lang="en-US" dirty="0"/>
              <a:t>as well as the purchase of collections by </a:t>
            </a:r>
            <a:r>
              <a:rPr lang="en-US" dirty="0" smtClean="0"/>
              <a:t>Friedrich </a:t>
            </a:r>
            <a:r>
              <a:rPr lang="en-US" dirty="0" err="1" smtClean="0"/>
              <a:t>Hirth</a:t>
            </a:r>
            <a:r>
              <a:rPr lang="en-US" dirty="0" smtClean="0"/>
              <a:t> </a:t>
            </a:r>
            <a:r>
              <a:rPr lang="de-DE" dirty="0"/>
              <a:t>(1845-1927)</a:t>
            </a:r>
            <a:r>
              <a:rPr lang="en-US" dirty="0" smtClean="0"/>
              <a:t>, </a:t>
            </a:r>
            <a:r>
              <a:rPr lang="en-US" dirty="0"/>
              <a:t>Paul Georg von </a:t>
            </a:r>
            <a:r>
              <a:rPr lang="en-US" dirty="0" err="1"/>
              <a:t>Moellendorff</a:t>
            </a:r>
            <a:r>
              <a:rPr lang="en-US" dirty="0"/>
              <a:t> </a:t>
            </a:r>
            <a:r>
              <a:rPr lang="en-US" dirty="0" smtClean="0"/>
              <a:t>(</a:t>
            </a:r>
            <a:r>
              <a:rPr lang="de-DE" dirty="0"/>
              <a:t>(1847-1901)</a:t>
            </a:r>
            <a:r>
              <a:rPr lang="en-US" dirty="0" smtClean="0"/>
              <a:t>)[mainly Manchu titles] </a:t>
            </a:r>
            <a:r>
              <a:rPr lang="en-US" dirty="0"/>
              <a:t>and Eugen Pander </a:t>
            </a:r>
            <a:r>
              <a:rPr lang="en-US" dirty="0" smtClean="0"/>
              <a:t>(</a:t>
            </a:r>
            <a:r>
              <a:rPr lang="de-DE" dirty="0"/>
              <a:t>1854-</a:t>
            </a:r>
            <a:r>
              <a:rPr lang="de-DE" dirty="0" smtClean="0"/>
              <a:t>1894</a:t>
            </a:r>
            <a:r>
              <a:rPr lang="en-US" dirty="0" smtClean="0"/>
              <a:t>)[mainly Tibetan titles]</a:t>
            </a:r>
            <a:endParaRPr lang="de-DE" dirty="0"/>
          </a:p>
          <a:p>
            <a:pPr marL="0" indent="0">
              <a:spcBef>
                <a:spcPts val="0"/>
              </a:spcBef>
              <a:buNone/>
            </a:pPr>
            <a:r>
              <a:rPr lang="de-DE" b="1" dirty="0" smtClean="0"/>
              <a:t>1912</a:t>
            </a:r>
            <a:r>
              <a:rPr lang="de-DE" dirty="0" smtClean="0"/>
              <a:t> – </a:t>
            </a:r>
            <a:r>
              <a:rPr lang="de-DE" b="1" dirty="0" smtClean="0"/>
              <a:t>1,603 </a:t>
            </a:r>
            <a:r>
              <a:rPr lang="de-DE" b="1" dirty="0" err="1" smtClean="0"/>
              <a:t>Libri</a:t>
            </a:r>
            <a:r>
              <a:rPr lang="de-DE" b="1" dirty="0" smtClean="0"/>
              <a:t> </a:t>
            </a:r>
            <a:r>
              <a:rPr lang="de-DE" b="1" dirty="0" err="1" smtClean="0"/>
              <a:t>sinici</a:t>
            </a:r>
            <a:r>
              <a:rPr lang="de-DE" b="1" dirty="0" smtClean="0"/>
              <a:t> </a:t>
            </a:r>
            <a:r>
              <a:rPr lang="de-DE" dirty="0" err="1" smtClean="0"/>
              <a:t>titles</a:t>
            </a:r>
            <a:r>
              <a:rPr lang="de-DE" dirty="0" smtClean="0"/>
              <a:t> (</a:t>
            </a:r>
            <a:r>
              <a:rPr lang="de-DE" i="1" dirty="0" err="1"/>
              <a:t>Codices</a:t>
            </a:r>
            <a:r>
              <a:rPr lang="de-DE" i="1" dirty="0"/>
              <a:t> </a:t>
            </a:r>
            <a:r>
              <a:rPr lang="de-DE" i="1" dirty="0" err="1"/>
              <a:t>manuscripti</a:t>
            </a:r>
            <a:r>
              <a:rPr lang="de-DE" i="1" dirty="0"/>
              <a:t> et </a:t>
            </a:r>
            <a:r>
              <a:rPr lang="de-DE" i="1" dirty="0" err="1"/>
              <a:t>Libri</a:t>
            </a:r>
            <a:r>
              <a:rPr lang="de-DE" i="1" dirty="0"/>
              <a:t> </a:t>
            </a:r>
            <a:r>
              <a:rPr lang="de-DE" i="1" dirty="0" err="1" smtClean="0"/>
              <a:t>Sinici</a:t>
            </a:r>
            <a:r>
              <a:rPr lang="de-DE" i="1" dirty="0" smtClean="0"/>
              <a:t>. Alte Sammlung </a:t>
            </a:r>
            <a:r>
              <a:rPr lang="de-DE" dirty="0" smtClean="0"/>
              <a:t>(</a:t>
            </a:r>
            <a:r>
              <a:rPr lang="de-DE" dirty="0"/>
              <a:t>1847-1913; </a:t>
            </a:r>
            <a:r>
              <a:rPr lang="de-DE" dirty="0" err="1" smtClean="0"/>
              <a:t>Libri</a:t>
            </a:r>
            <a:r>
              <a:rPr lang="de-DE" dirty="0" smtClean="0"/>
              <a:t> </a:t>
            </a:r>
            <a:r>
              <a:rPr lang="de-DE" dirty="0"/>
              <a:t>sin. 1 </a:t>
            </a:r>
            <a:r>
              <a:rPr lang="de-DE" dirty="0" smtClean="0"/>
              <a:t>- </a:t>
            </a:r>
            <a:r>
              <a:rPr lang="de-DE" dirty="0" err="1"/>
              <a:t>Libri</a:t>
            </a:r>
            <a:r>
              <a:rPr lang="de-DE" dirty="0"/>
              <a:t> sin. 1603</a:t>
            </a:r>
            <a:r>
              <a:rPr lang="de-DE" dirty="0" smtClean="0"/>
              <a:t>))</a:t>
            </a:r>
          </a:p>
          <a:p>
            <a:pPr marL="0" indent="0">
              <a:spcBef>
                <a:spcPts val="0"/>
              </a:spcBef>
              <a:buNone/>
            </a:pPr>
            <a:r>
              <a:rPr lang="en-US" b="1" dirty="0" smtClean="0"/>
              <a:t>1922</a:t>
            </a:r>
            <a:r>
              <a:rPr lang="en-US" dirty="0" smtClean="0"/>
              <a:t> </a:t>
            </a:r>
            <a:r>
              <a:rPr lang="en-US" dirty="0"/>
              <a:t>The </a:t>
            </a:r>
            <a:r>
              <a:rPr lang="en-US" dirty="0" smtClean="0"/>
              <a:t>East Asia Department </a:t>
            </a:r>
            <a:r>
              <a:rPr lang="en-US" dirty="0"/>
              <a:t>was established as an independent </a:t>
            </a:r>
            <a:r>
              <a:rPr lang="en-US" dirty="0" smtClean="0"/>
              <a:t>unit.</a:t>
            </a:r>
            <a:endParaRPr lang="de-DE" dirty="0"/>
          </a:p>
          <a:p>
            <a:pPr marL="0" indent="0">
              <a:spcBef>
                <a:spcPts val="0"/>
              </a:spcBef>
              <a:buNone/>
            </a:pPr>
            <a:r>
              <a:rPr lang="de-DE" b="1" dirty="0" smtClean="0"/>
              <a:t>1945 – 2,049 </a:t>
            </a:r>
            <a:r>
              <a:rPr lang="de-DE" b="1" dirty="0" err="1" smtClean="0"/>
              <a:t>Libri</a:t>
            </a:r>
            <a:r>
              <a:rPr lang="de-DE" b="1" dirty="0" smtClean="0"/>
              <a:t> </a:t>
            </a:r>
            <a:r>
              <a:rPr lang="de-DE" b="1" dirty="0" err="1" smtClean="0"/>
              <a:t>sinici</a:t>
            </a:r>
            <a:r>
              <a:rPr lang="de-DE" b="1" dirty="0" smtClean="0"/>
              <a:t> N.S. </a:t>
            </a:r>
            <a:r>
              <a:rPr lang="de-DE" dirty="0" smtClean="0"/>
              <a:t>[Neue Sammlung, „New </a:t>
            </a:r>
            <a:r>
              <a:rPr lang="de-DE" dirty="0" err="1" smtClean="0"/>
              <a:t>series</a:t>
            </a:r>
            <a:r>
              <a:rPr lang="de-DE" dirty="0"/>
              <a:t>“] (</a:t>
            </a:r>
            <a:r>
              <a:rPr lang="de-DE" i="1" dirty="0" err="1"/>
              <a:t>Libri</a:t>
            </a:r>
            <a:r>
              <a:rPr lang="de-DE" i="1" dirty="0"/>
              <a:t> </a:t>
            </a:r>
            <a:r>
              <a:rPr lang="de-DE" i="1" dirty="0" err="1"/>
              <a:t>sinici</a:t>
            </a:r>
            <a:r>
              <a:rPr lang="de-DE" i="1" dirty="0"/>
              <a:t>. Neue Sammlung (begonnen 1913)</a:t>
            </a:r>
            <a:r>
              <a:rPr lang="de-DE" dirty="0"/>
              <a:t>  / [geführt von Hermann Hülle] (1913 bis ca. </a:t>
            </a:r>
            <a:r>
              <a:rPr lang="de-DE" dirty="0" smtClean="0"/>
              <a:t>1939; </a:t>
            </a:r>
            <a:r>
              <a:rPr lang="de-DE" dirty="0" err="1" smtClean="0"/>
              <a:t>Libri</a:t>
            </a:r>
            <a:r>
              <a:rPr lang="de-DE" dirty="0" smtClean="0"/>
              <a:t> </a:t>
            </a:r>
            <a:r>
              <a:rPr lang="de-DE" dirty="0"/>
              <a:t>sin. N.S. 1 bis </a:t>
            </a:r>
            <a:r>
              <a:rPr lang="de-DE" dirty="0" err="1"/>
              <a:t>Libri</a:t>
            </a:r>
            <a:r>
              <a:rPr lang="de-DE" dirty="0"/>
              <a:t> sin. N.S. </a:t>
            </a:r>
            <a:r>
              <a:rPr lang="de-DE" dirty="0" smtClean="0"/>
              <a:t>2049)</a:t>
            </a:r>
          </a:p>
          <a:p>
            <a:pPr marL="0" indent="0">
              <a:buNone/>
            </a:pPr>
            <a:endParaRPr lang="de-DE" dirty="0" smtClean="0"/>
          </a:p>
          <a:p>
            <a:pPr marL="0" indent="0">
              <a:spcBef>
                <a:spcPts val="0"/>
              </a:spcBef>
              <a:buNone/>
            </a:pPr>
            <a:endParaRPr lang="de-DE" dirty="0" smtClean="0"/>
          </a:p>
          <a:p>
            <a:pPr marL="0" indent="0">
              <a:spcBef>
                <a:spcPts val="0"/>
              </a:spcBef>
              <a:buNone/>
            </a:pPr>
            <a:endParaRPr lang="de-DE" dirty="0"/>
          </a:p>
          <a:p>
            <a:pPr marL="0" indent="0">
              <a:buNone/>
            </a:pPr>
            <a:endParaRPr lang="de-DE" dirty="0"/>
          </a:p>
        </p:txBody>
      </p:sp>
      <p:sp>
        <p:nvSpPr>
          <p:cNvPr id="4" name="Datumsplatzhalter 3"/>
          <p:cNvSpPr>
            <a:spLocks noGrp="1"/>
          </p:cNvSpPr>
          <p:nvPr>
            <p:ph type="dt" sz="half" idx="10"/>
          </p:nvPr>
        </p:nvSpPr>
        <p:spPr/>
        <p:txBody>
          <a:bodyPr/>
          <a:lstStyle/>
          <a:p>
            <a:r>
              <a:rPr lang="de-DE" altLang="de-DE" dirty="0" smtClean="0"/>
              <a:t>|</a:t>
            </a:r>
            <a:endParaRPr lang="de-DE" altLang="de-DE" dirty="0"/>
          </a:p>
        </p:txBody>
      </p:sp>
      <p:sp>
        <p:nvSpPr>
          <p:cNvPr id="6" name="Foliennummernplatzhalter 5"/>
          <p:cNvSpPr>
            <a:spLocks noGrp="1"/>
          </p:cNvSpPr>
          <p:nvPr>
            <p:ph type="sldNum" sz="quarter" idx="12"/>
          </p:nvPr>
        </p:nvSpPr>
        <p:spPr/>
        <p:txBody>
          <a:bodyPr/>
          <a:lstStyle/>
          <a:p>
            <a:r>
              <a:rPr lang="de-DE" altLang="de-DE" smtClean="0"/>
              <a:t>S. </a:t>
            </a:r>
            <a:fld id="{0A0B2560-13A9-478B-8EDA-6F10842C9BEC}" type="slidenum">
              <a:rPr lang="de-DE" altLang="de-DE" smtClean="0"/>
              <a:pPr/>
              <a:t>5</a:t>
            </a:fld>
            <a:endParaRPr lang="de-DE" altLang="de-DE"/>
          </a:p>
        </p:txBody>
      </p:sp>
      <p:pic>
        <p:nvPicPr>
          <p:cNvPr id="7" name="Grafik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4073872"/>
            <a:ext cx="1512575" cy="579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Grafik 10"/>
          <p:cNvPicPr/>
          <p:nvPr/>
        </p:nvPicPr>
        <p:blipFill rotWithShape="1">
          <a:blip r:embed="rId3"/>
          <a:srcRect t="2823" r="3729" b="2454"/>
          <a:stretch/>
        </p:blipFill>
        <p:spPr bwMode="auto">
          <a:xfrm>
            <a:off x="7452320" y="3648405"/>
            <a:ext cx="1547664" cy="2403548"/>
          </a:xfrm>
          <a:prstGeom prst="rect">
            <a:avLst/>
          </a:prstGeom>
          <a:ln>
            <a:noFill/>
          </a:ln>
          <a:extLst>
            <a:ext uri="{53640926-AAD7-44d8-BBD7-CCE9431645EC}">
              <a14:shadowObscured xmlns:a14="http://schemas.microsoft.com/office/drawing/2010/main" xmlns=""/>
            </a:ext>
          </a:extLst>
        </p:spPr>
      </p:pic>
      <p:pic>
        <p:nvPicPr>
          <p:cNvPr id="12" name="Grafik 11"/>
          <p:cNvPicPr/>
          <p:nvPr/>
        </p:nvPicPr>
        <p:blipFill>
          <a:blip r:embed="rId4"/>
          <a:stretch>
            <a:fillRect/>
          </a:stretch>
        </p:blipFill>
        <p:spPr>
          <a:xfrm>
            <a:off x="5670021" y="3648405"/>
            <a:ext cx="1632198" cy="2400166"/>
          </a:xfrm>
          <a:prstGeom prst="rect">
            <a:avLst/>
          </a:prstGeom>
        </p:spPr>
      </p:pic>
      <p:pic>
        <p:nvPicPr>
          <p:cNvPr id="10" name="Grafik 9" descr="http://ngcs.staatsbibliothek-berlin.de/?action=metsImage&amp;format=jpg&amp;metsFile=PPN717767604&amp;divID=PHYS_0005&amp;width=800&amp;rotate=0"/>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5021" y="764704"/>
            <a:ext cx="1362067" cy="2304256"/>
          </a:xfrm>
          <a:prstGeom prst="rect">
            <a:avLst/>
          </a:prstGeom>
          <a:noFill/>
          <a:ln>
            <a:noFill/>
          </a:ln>
        </p:spPr>
      </p:pic>
      <p:pic>
        <p:nvPicPr>
          <p:cNvPr id="13" name="Grafik 12" descr="http://ngcs.staatsbibliothek-berlin.de/?action=metsImage&amp;format=jpg&amp;metsFile=PPN741503425&amp;divID=PHYS_0001&amp;width=104&amp;">
            <a:hlinkClick r:id="rId6" tooltip="&quot;&quot;"/>
          </p:cNvPr>
          <p:cNvPicPr/>
          <p:nvPr/>
        </p:nvPicPr>
        <p:blipFill>
          <a:blip r:embed="rId7">
            <a:extLst>
              <a:ext uri="{28A0092B-C50C-407E-A947-70E740481C1C}">
                <a14:useLocalDpi xmlns:a14="http://schemas.microsoft.com/office/drawing/2010/main" val="0"/>
              </a:ext>
            </a:extLst>
          </a:blip>
          <a:srcRect/>
          <a:stretch>
            <a:fillRect/>
          </a:stretch>
        </p:blipFill>
        <p:spPr bwMode="auto">
          <a:xfrm>
            <a:off x="7452320" y="764704"/>
            <a:ext cx="1440160" cy="2232247"/>
          </a:xfrm>
          <a:prstGeom prst="rect">
            <a:avLst/>
          </a:prstGeom>
          <a:noFill/>
          <a:ln>
            <a:noFill/>
          </a:ln>
        </p:spPr>
      </p:pic>
    </p:spTree>
    <p:extLst>
      <p:ext uri="{BB962C8B-B14F-4D97-AF65-F5344CB8AC3E}">
        <p14:creationId xmlns:p14="http://schemas.microsoft.com/office/powerpoint/2010/main" val="41290476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04055" y="260648"/>
            <a:ext cx="7632441" cy="720080"/>
          </a:xfrm>
        </p:spPr>
        <p:txBody>
          <a:bodyPr/>
          <a:lstStyle/>
          <a:p>
            <a:r>
              <a:rPr lang="de-DE" dirty="0" smtClean="0"/>
              <a:t>East </a:t>
            </a:r>
            <a:r>
              <a:rPr lang="de-DE" dirty="0" err="1" smtClean="0"/>
              <a:t>Asia</a:t>
            </a:r>
            <a:r>
              <a:rPr lang="de-DE" dirty="0" smtClean="0"/>
              <a:t> </a:t>
            </a:r>
            <a:r>
              <a:rPr lang="de-DE" dirty="0" err="1" smtClean="0"/>
              <a:t>collection</a:t>
            </a:r>
            <a:r>
              <a:rPr lang="de-DE" dirty="0" smtClean="0"/>
              <a:t> (4) – </a:t>
            </a:r>
            <a:br>
              <a:rPr lang="de-DE" dirty="0" smtClean="0"/>
            </a:br>
            <a:r>
              <a:rPr lang="de-DE" dirty="0" err="1" smtClean="0"/>
              <a:t>evacuation</a:t>
            </a:r>
            <a:r>
              <a:rPr lang="de-DE" dirty="0" smtClean="0"/>
              <a:t> </a:t>
            </a:r>
            <a:r>
              <a:rPr lang="de-DE" dirty="0" err="1" smtClean="0"/>
              <a:t>during</a:t>
            </a:r>
            <a:r>
              <a:rPr lang="de-DE" dirty="0" smtClean="0"/>
              <a:t> World War II / </a:t>
            </a:r>
            <a:r>
              <a:rPr lang="de-DE" dirty="0" err="1" smtClean="0"/>
              <a:t>situation</a:t>
            </a:r>
            <a:r>
              <a:rPr lang="de-DE" dirty="0" smtClean="0"/>
              <a:t> after 1945</a:t>
            </a:r>
            <a:endParaRPr lang="de-DE" dirty="0"/>
          </a:p>
        </p:txBody>
      </p:sp>
      <p:sp>
        <p:nvSpPr>
          <p:cNvPr id="3" name="Inhaltsplatzhalter 2"/>
          <p:cNvSpPr>
            <a:spLocks noGrp="1"/>
          </p:cNvSpPr>
          <p:nvPr>
            <p:ph idx="1"/>
          </p:nvPr>
        </p:nvSpPr>
        <p:spPr>
          <a:xfrm>
            <a:off x="1547664" y="1268760"/>
            <a:ext cx="6048672" cy="5112568"/>
          </a:xfrm>
        </p:spPr>
        <p:txBody>
          <a:bodyPr/>
          <a:lstStyle/>
          <a:p>
            <a:pPr marL="0" indent="0">
              <a:buNone/>
            </a:pPr>
            <a:endParaRPr lang="en-US" dirty="0" smtClean="0"/>
          </a:p>
          <a:p>
            <a:pPr marL="0" indent="0">
              <a:buNone/>
            </a:pPr>
            <a:r>
              <a:rPr lang="en-US" b="1" dirty="0" smtClean="0"/>
              <a:t>1943</a:t>
            </a:r>
            <a:r>
              <a:rPr lang="en-US" dirty="0" smtClean="0"/>
              <a:t> - </a:t>
            </a:r>
            <a:r>
              <a:rPr lang="en-US" dirty="0"/>
              <a:t>72,000 </a:t>
            </a:r>
            <a:r>
              <a:rPr lang="en-US" dirty="0" smtClean="0"/>
              <a:t>vols. </a:t>
            </a:r>
            <a:r>
              <a:rPr lang="en-US" dirty="0"/>
              <a:t>o</a:t>
            </a:r>
            <a:r>
              <a:rPr lang="en-US" dirty="0" smtClean="0"/>
              <a:t>f East Asian books and </a:t>
            </a:r>
            <a:r>
              <a:rPr lang="en-US" dirty="0" err="1" smtClean="0"/>
              <a:t>Mss</a:t>
            </a:r>
            <a:endParaRPr lang="en-US" dirty="0" smtClean="0"/>
          </a:p>
          <a:p>
            <a:pPr marL="0" indent="0">
              <a:buNone/>
            </a:pPr>
            <a:endParaRPr lang="en-US" b="1" dirty="0" smtClean="0"/>
          </a:p>
          <a:p>
            <a:pPr marL="0" indent="0">
              <a:buNone/>
            </a:pPr>
            <a:r>
              <a:rPr lang="en-US" b="1" dirty="0" smtClean="0"/>
              <a:t>During World War II – </a:t>
            </a:r>
            <a:r>
              <a:rPr lang="en-US" dirty="0" smtClean="0"/>
              <a:t>(hasty) evacuation of </a:t>
            </a:r>
            <a:r>
              <a:rPr lang="en-US" dirty="0"/>
              <a:t>all holdings of the library to surrounding estates, coal mines, etc. </a:t>
            </a:r>
            <a:r>
              <a:rPr lang="en-US" dirty="0" smtClean="0"/>
              <a:t>East and West </a:t>
            </a:r>
            <a:r>
              <a:rPr lang="en-US" dirty="0"/>
              <a:t>of </a:t>
            </a:r>
            <a:r>
              <a:rPr lang="en-US" dirty="0" smtClean="0"/>
              <a:t>Berlin (all in all 30 places)</a:t>
            </a:r>
          </a:p>
          <a:p>
            <a:pPr marL="0" indent="0">
              <a:buNone/>
            </a:pPr>
            <a:endParaRPr lang="en-US" b="1" dirty="0"/>
          </a:p>
          <a:p>
            <a:pPr marL="0" indent="0">
              <a:buNone/>
            </a:pPr>
            <a:r>
              <a:rPr lang="en-US" b="1" dirty="0" smtClean="0"/>
              <a:t>After the war </a:t>
            </a:r>
            <a:r>
              <a:rPr lang="en-US" dirty="0" smtClean="0"/>
              <a:t>- only </a:t>
            </a:r>
            <a:r>
              <a:rPr lang="en-US" dirty="0"/>
              <a:t>about </a:t>
            </a:r>
            <a:r>
              <a:rPr lang="en-US" b="1" dirty="0" smtClean="0"/>
              <a:t>27,000 </a:t>
            </a:r>
            <a:r>
              <a:rPr lang="en-US" b="1" dirty="0"/>
              <a:t>volumes </a:t>
            </a:r>
            <a:r>
              <a:rPr lang="en-US" dirty="0"/>
              <a:t>of the collection made their way </a:t>
            </a:r>
            <a:r>
              <a:rPr lang="en-US" b="1" dirty="0"/>
              <a:t>back into the </a:t>
            </a:r>
            <a:r>
              <a:rPr lang="en-US" b="1" dirty="0" smtClean="0"/>
              <a:t>library</a:t>
            </a:r>
            <a:r>
              <a:rPr lang="en-US" dirty="0" smtClean="0"/>
              <a:t>.</a:t>
            </a:r>
            <a:r>
              <a:rPr lang="en-US" dirty="0"/>
              <a:t/>
            </a:r>
            <a:br>
              <a:rPr lang="en-US" dirty="0"/>
            </a:br>
            <a:r>
              <a:rPr lang="en-US" dirty="0" smtClean="0"/>
              <a:t>Ca</a:t>
            </a:r>
            <a:r>
              <a:rPr lang="en-US" dirty="0"/>
              <a:t>. </a:t>
            </a:r>
            <a:r>
              <a:rPr lang="en-US" b="1" dirty="0"/>
              <a:t>20,000 volumes </a:t>
            </a:r>
            <a:r>
              <a:rPr lang="en-US" dirty="0" smtClean="0"/>
              <a:t>were </a:t>
            </a:r>
            <a:r>
              <a:rPr lang="en-US" dirty="0"/>
              <a:t>stored after the war </a:t>
            </a:r>
            <a:r>
              <a:rPr lang="en-US" b="1" dirty="0"/>
              <a:t>on </a:t>
            </a:r>
            <a:r>
              <a:rPr lang="en-US" b="1" dirty="0" smtClean="0"/>
              <a:t>now Polish </a:t>
            </a:r>
            <a:r>
              <a:rPr lang="en-US" b="1" dirty="0"/>
              <a:t>territory</a:t>
            </a:r>
            <a:r>
              <a:rPr lang="en-US" dirty="0"/>
              <a:t> and </a:t>
            </a:r>
            <a:r>
              <a:rPr lang="en-US" dirty="0" smtClean="0"/>
              <a:t>transferred </a:t>
            </a:r>
            <a:r>
              <a:rPr lang="en-US" dirty="0"/>
              <a:t>in its entirety to Krakow’s </a:t>
            </a:r>
            <a:r>
              <a:rPr lang="en-US" b="1" dirty="0" err="1" smtClean="0"/>
              <a:t>Biblioteka</a:t>
            </a:r>
            <a:r>
              <a:rPr lang="en-US" b="1" dirty="0" smtClean="0"/>
              <a:t> </a:t>
            </a:r>
            <a:r>
              <a:rPr lang="en-US" b="1" dirty="0" err="1"/>
              <a:t>Jagiellonska</a:t>
            </a:r>
            <a:r>
              <a:rPr lang="en-US" dirty="0"/>
              <a:t>, where today it comprises a part of the so-called “</a:t>
            </a:r>
            <a:r>
              <a:rPr lang="en-US" dirty="0" err="1"/>
              <a:t>Berlinka</a:t>
            </a:r>
            <a:r>
              <a:rPr lang="en-US" dirty="0"/>
              <a:t>”.</a:t>
            </a:r>
            <a:endParaRPr lang="en-US" b="1" dirty="0" smtClean="0"/>
          </a:p>
          <a:p>
            <a:pPr marL="0" indent="0">
              <a:buNone/>
            </a:pPr>
            <a:endParaRPr lang="en-US" b="1" dirty="0"/>
          </a:p>
          <a:p>
            <a:pPr>
              <a:buFontTx/>
              <a:buChar char="-"/>
            </a:pPr>
            <a:endParaRPr lang="en-US" dirty="0"/>
          </a:p>
          <a:p>
            <a:pPr>
              <a:buFontTx/>
              <a:buChar char="-"/>
            </a:pPr>
            <a:endParaRPr lang="de-DE" dirty="0"/>
          </a:p>
        </p:txBody>
      </p:sp>
      <p:sp>
        <p:nvSpPr>
          <p:cNvPr id="4" name="Datumsplatzhalter 3"/>
          <p:cNvSpPr>
            <a:spLocks noGrp="1"/>
          </p:cNvSpPr>
          <p:nvPr>
            <p:ph type="dt" sz="half" idx="10"/>
          </p:nvPr>
        </p:nvSpPr>
        <p:spPr/>
        <p:txBody>
          <a:bodyPr/>
          <a:lstStyle/>
          <a:p>
            <a:r>
              <a:rPr lang="de-DE" altLang="de-DE" dirty="0" smtClean="0"/>
              <a:t>|</a:t>
            </a:r>
            <a:endParaRPr lang="de-DE" altLang="de-DE" dirty="0"/>
          </a:p>
        </p:txBody>
      </p:sp>
      <p:sp>
        <p:nvSpPr>
          <p:cNvPr id="5" name="Fußzeilenplatzhalter 4"/>
          <p:cNvSpPr>
            <a:spLocks noGrp="1"/>
          </p:cNvSpPr>
          <p:nvPr>
            <p:ph type="ftr" sz="quarter" idx="11"/>
          </p:nvPr>
        </p:nvSpPr>
        <p:spPr>
          <a:xfrm>
            <a:off x="1430736" y="6360914"/>
            <a:ext cx="6573341" cy="340568"/>
          </a:xfrm>
        </p:spPr>
        <p:txBody>
          <a:bodyPr/>
          <a:lstStyle/>
          <a:p>
            <a:r>
              <a:rPr lang="en-GB" altLang="de-DE" dirty="0"/>
              <a:t>East Asia Department of the </a:t>
            </a:r>
            <a:r>
              <a:rPr lang="en-GB" altLang="de-DE" dirty="0" err="1"/>
              <a:t>Staatsbibliothek</a:t>
            </a:r>
            <a:r>
              <a:rPr lang="en-GB" altLang="de-DE" dirty="0"/>
              <a:t> </a:t>
            </a:r>
            <a:r>
              <a:rPr lang="en-GB" altLang="de-DE" dirty="0" err="1"/>
              <a:t>zu</a:t>
            </a:r>
            <a:r>
              <a:rPr lang="en-GB" altLang="de-DE" dirty="0"/>
              <a:t> Berlin / </a:t>
            </a:r>
            <a:r>
              <a:rPr lang="de-DE" dirty="0" err="1"/>
              <a:t>Digitisation</a:t>
            </a:r>
            <a:r>
              <a:rPr lang="de-DE" dirty="0"/>
              <a:t> in Berlin </a:t>
            </a:r>
            <a:r>
              <a:rPr lang="de-DE" dirty="0" err="1"/>
              <a:t>and</a:t>
            </a:r>
            <a:r>
              <a:rPr lang="de-DE" dirty="0"/>
              <a:t> Kraków</a:t>
            </a:r>
            <a:endParaRPr lang="de-DE" altLang="de-DE" dirty="0"/>
          </a:p>
        </p:txBody>
      </p:sp>
      <p:sp>
        <p:nvSpPr>
          <p:cNvPr id="6" name="Foliennummernplatzhalter 5"/>
          <p:cNvSpPr>
            <a:spLocks noGrp="1"/>
          </p:cNvSpPr>
          <p:nvPr>
            <p:ph type="sldNum" sz="quarter" idx="12"/>
          </p:nvPr>
        </p:nvSpPr>
        <p:spPr/>
        <p:txBody>
          <a:bodyPr/>
          <a:lstStyle/>
          <a:p>
            <a:r>
              <a:rPr lang="de-DE" altLang="de-DE" smtClean="0"/>
              <a:t>S. </a:t>
            </a:r>
            <a:fld id="{0A0B2560-13A9-478B-8EDA-6F10842C9BEC}" type="slidenum">
              <a:rPr lang="de-DE" altLang="de-DE" smtClean="0"/>
              <a:pPr/>
              <a:t>6</a:t>
            </a:fld>
            <a:endParaRPr lang="de-DE" altLang="de-DE"/>
          </a:p>
        </p:txBody>
      </p:sp>
      <p:pic>
        <p:nvPicPr>
          <p:cNvPr id="7" name="Grafik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4073872"/>
            <a:ext cx="1512575" cy="579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187887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1638300" y="377825"/>
            <a:ext cx="6865938" cy="889000"/>
          </a:xfrm>
        </p:spPr>
        <p:txBody>
          <a:bodyPr/>
          <a:lstStyle/>
          <a:p>
            <a:pPr eaLnBrk="1" hangingPunct="1"/>
            <a:r>
              <a:rPr lang="de-DE" dirty="0" err="1" smtClean="0"/>
              <a:t>Two</a:t>
            </a:r>
            <a:r>
              <a:rPr lang="de-DE" dirty="0" smtClean="0"/>
              <a:t> </a:t>
            </a:r>
            <a:r>
              <a:rPr lang="de-DE" dirty="0" err="1" smtClean="0"/>
              <a:t>digitisation</a:t>
            </a:r>
            <a:r>
              <a:rPr lang="de-DE" dirty="0" smtClean="0"/>
              <a:t> </a:t>
            </a:r>
            <a:r>
              <a:rPr lang="de-DE" dirty="0" err="1" smtClean="0"/>
              <a:t>projects</a:t>
            </a:r>
            <a:r>
              <a:rPr lang="de-DE" dirty="0" smtClean="0"/>
              <a:t> </a:t>
            </a:r>
            <a:r>
              <a:rPr lang="de-DE" dirty="0" err="1" smtClean="0"/>
              <a:t>of</a:t>
            </a:r>
            <a:r>
              <a:rPr lang="de-DE" dirty="0" smtClean="0"/>
              <a:t> </a:t>
            </a:r>
            <a:r>
              <a:rPr lang="de-DE" dirty="0" err="1" smtClean="0"/>
              <a:t>the</a:t>
            </a:r>
            <a:r>
              <a:rPr lang="de-DE" dirty="0" smtClean="0"/>
              <a:t> East </a:t>
            </a:r>
            <a:r>
              <a:rPr lang="de-DE" dirty="0" err="1"/>
              <a:t>Asia</a:t>
            </a:r>
            <a:r>
              <a:rPr lang="de-DE" dirty="0"/>
              <a:t> </a:t>
            </a:r>
            <a:r>
              <a:rPr lang="de-DE" dirty="0" smtClean="0"/>
              <a:t>Department (SBB)</a:t>
            </a:r>
            <a:r>
              <a:rPr lang="de-DE" dirty="0"/>
              <a:t/>
            </a:r>
            <a:br>
              <a:rPr lang="de-DE" dirty="0"/>
            </a:br>
            <a:r>
              <a:rPr lang="de-DE" b="1" dirty="0" smtClean="0"/>
              <a:t> </a:t>
            </a:r>
            <a:endParaRPr lang="de-DE" altLang="de-DE" dirty="0" smtClean="0"/>
          </a:p>
        </p:txBody>
      </p:sp>
      <p:sp>
        <p:nvSpPr>
          <p:cNvPr id="6147" name="Inhaltsplatzhalter 2"/>
          <p:cNvSpPr>
            <a:spLocks noGrp="1"/>
          </p:cNvSpPr>
          <p:nvPr>
            <p:ph idx="1"/>
          </p:nvPr>
        </p:nvSpPr>
        <p:spPr>
          <a:xfrm>
            <a:off x="1763688" y="1782943"/>
            <a:ext cx="4464496" cy="4032448"/>
          </a:xfrm>
        </p:spPr>
        <p:txBody>
          <a:bodyPr/>
          <a:lstStyle/>
          <a:p>
            <a:pPr marL="0" indent="0" eaLnBrk="1" hangingPunct="1">
              <a:buNone/>
            </a:pPr>
            <a:endParaRPr lang="de-DE" b="1" dirty="0" smtClean="0"/>
          </a:p>
          <a:p>
            <a:pPr marL="0" indent="0" eaLnBrk="1" hangingPunct="1">
              <a:buNone/>
            </a:pPr>
            <a:r>
              <a:rPr lang="de-DE" b="1" dirty="0" smtClean="0"/>
              <a:t>SSG </a:t>
            </a:r>
            <a:r>
              <a:rPr lang="de-DE" b="1" dirty="0"/>
              <a:t>6,25 Digital (Special Collection Area East </a:t>
            </a:r>
            <a:r>
              <a:rPr lang="de-DE" b="1" dirty="0" err="1"/>
              <a:t>and</a:t>
            </a:r>
            <a:r>
              <a:rPr lang="de-DE" b="1" dirty="0"/>
              <a:t> </a:t>
            </a:r>
            <a:r>
              <a:rPr lang="de-DE" b="1" dirty="0" err="1"/>
              <a:t>Southeast</a:t>
            </a:r>
            <a:r>
              <a:rPr lang="de-DE" b="1" dirty="0"/>
              <a:t> </a:t>
            </a:r>
            <a:r>
              <a:rPr lang="de-DE" b="1" dirty="0" err="1" smtClean="0"/>
              <a:t>Asia</a:t>
            </a:r>
            <a:r>
              <a:rPr lang="de-DE" b="1" dirty="0" smtClean="0"/>
              <a:t> Digital) </a:t>
            </a:r>
            <a:endParaRPr lang="de-DE" b="1" dirty="0"/>
          </a:p>
          <a:p>
            <a:pPr marL="0" indent="0" eaLnBrk="1" hangingPunct="1">
              <a:buNone/>
            </a:pPr>
            <a:endParaRPr lang="de-DE" b="1" dirty="0" smtClean="0"/>
          </a:p>
          <a:p>
            <a:pPr marL="0" indent="0" eaLnBrk="1" hangingPunct="1">
              <a:buNone/>
            </a:pPr>
            <a:r>
              <a:rPr lang="de-DE" b="1" dirty="0" smtClean="0"/>
              <a:t>Berlin-</a:t>
            </a:r>
            <a:r>
              <a:rPr lang="de-DE" b="1" dirty="0"/>
              <a:t>Kraków</a:t>
            </a:r>
            <a:r>
              <a:rPr lang="de-DE" b="1" dirty="0" smtClean="0"/>
              <a:t> Project  </a:t>
            </a:r>
            <a:endParaRPr lang="en-US" b="1" dirty="0"/>
          </a:p>
          <a:p>
            <a:pPr marL="0" indent="0" eaLnBrk="1" hangingPunct="1">
              <a:buNone/>
            </a:pPr>
            <a:endParaRPr lang="de-DE" altLang="de-DE" dirty="0" smtClean="0"/>
          </a:p>
        </p:txBody>
      </p:sp>
      <p:sp>
        <p:nvSpPr>
          <p:cNvPr id="6148" name="Datumsplatzhalter 3"/>
          <p:cNvSpPr>
            <a:spLocks noGrp="1"/>
          </p:cNvSpPr>
          <p:nvPr>
            <p:ph type="dt" sz="quarter" idx="10"/>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1600">
                <a:solidFill>
                  <a:srgbClr val="1A2F58"/>
                </a:solidFill>
                <a:latin typeface="Verdana" charset="0"/>
                <a:ea typeface="ＭＳ Ｐゴシック" charset="0"/>
              </a:defRPr>
            </a:lvl1pPr>
            <a:lvl2pPr marL="742950" indent="-285750">
              <a:defRPr sz="1400">
                <a:solidFill>
                  <a:srgbClr val="1A2F58"/>
                </a:solidFill>
                <a:latin typeface="Verdana" charset="0"/>
                <a:ea typeface="ＭＳ Ｐゴシック" charset="0"/>
              </a:defRPr>
            </a:lvl2pPr>
            <a:lvl3pPr marL="1143000">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hangingPunct="0">
              <a:defRPr sz="2000">
                <a:solidFill>
                  <a:schemeClr val="tx1"/>
                </a:solidFill>
                <a:latin typeface="Verdana" charset="0"/>
                <a:ea typeface="ＭＳ Ｐゴシック" charset="0"/>
              </a:defRPr>
            </a:lvl6pPr>
            <a:lvl7pPr eaLnBrk="0" hangingPunct="0">
              <a:defRPr sz="2000">
                <a:solidFill>
                  <a:schemeClr val="tx1"/>
                </a:solidFill>
                <a:latin typeface="Verdana" charset="0"/>
                <a:ea typeface="ＭＳ Ｐゴシック" charset="0"/>
              </a:defRPr>
            </a:lvl7pPr>
            <a:lvl8pPr eaLnBrk="0" hangingPunct="0">
              <a:defRPr sz="2000">
                <a:solidFill>
                  <a:schemeClr val="tx1"/>
                </a:solidFill>
                <a:latin typeface="Verdana" charset="0"/>
                <a:ea typeface="ＭＳ Ｐゴシック" charset="0"/>
              </a:defRPr>
            </a:lvl8pPr>
            <a:lvl9pPr eaLnBrk="0" hangingPunct="0">
              <a:defRPr sz="2000">
                <a:solidFill>
                  <a:schemeClr val="tx1"/>
                </a:solidFill>
                <a:latin typeface="Verdana" charset="0"/>
                <a:ea typeface="ＭＳ Ｐゴシック" charset="0"/>
              </a:defRPr>
            </a:lvl9pPr>
          </a:lstStyle>
          <a:p>
            <a:pPr>
              <a:defRPr/>
            </a:pPr>
            <a:r>
              <a:rPr lang="de-DE" sz="900" dirty="0" smtClean="0"/>
              <a:t>10.09.2015 |</a:t>
            </a:r>
          </a:p>
        </p:txBody>
      </p:sp>
      <p:sp>
        <p:nvSpPr>
          <p:cNvPr id="6150" name="Foliennummernplatzhalter 5"/>
          <p:cNvSpPr>
            <a:spLocks noGrp="1"/>
          </p:cNvSpPr>
          <p:nvPr>
            <p:ph type="sldNum" sz="quarter" idx="12"/>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r>
              <a:rPr lang="de-DE" altLang="de-DE" sz="900">
                <a:solidFill>
                  <a:srgbClr val="1A2F58"/>
                </a:solidFill>
              </a:rPr>
              <a:t>S. </a:t>
            </a:r>
            <a:fld id="{21ACF2E2-8438-4ED5-B257-ACD634C0F544}" type="slidenum">
              <a:rPr lang="de-DE" altLang="de-DE" sz="900">
                <a:solidFill>
                  <a:srgbClr val="1A2F58"/>
                </a:solidFill>
              </a:rPr>
              <a:pPr/>
              <a:t>7</a:t>
            </a:fld>
            <a:endParaRPr lang="de-DE" altLang="de-DE" sz="900">
              <a:solidFill>
                <a:srgbClr val="1A2F58"/>
              </a:solidFill>
            </a:endParaRPr>
          </a:p>
        </p:txBody>
      </p:sp>
      <p:pic>
        <p:nvPicPr>
          <p:cNvPr id="8"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799167"/>
            <a:ext cx="1370845" cy="566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4082440"/>
            <a:ext cx="3429000" cy="1828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Grafik 1"/>
          <p:cNvPicPr>
            <a:picLocks noChangeAspect="1" noChangeArrowheads="1"/>
          </p:cNvPicPr>
          <p:nvPr/>
        </p:nvPicPr>
        <p:blipFill>
          <a:blip r:embed="rId5">
            <a:extLst>
              <a:ext uri="{28A0092B-C50C-407E-A947-70E740481C1C}">
                <a14:useLocalDpi xmlns:a14="http://schemas.microsoft.com/office/drawing/2010/main" val="0"/>
              </a:ext>
            </a:extLst>
          </a:blip>
          <a:srcRect l="7336" t="13068" r="56938" b="77960"/>
          <a:stretch>
            <a:fillRect/>
          </a:stretch>
        </p:blipFill>
        <p:spPr bwMode="auto">
          <a:xfrm>
            <a:off x="5364088" y="4082440"/>
            <a:ext cx="3313836" cy="665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Grafik 1"/>
          <p:cNvPicPr>
            <a:picLocks noChangeAspect="1" noChangeArrowheads="1"/>
          </p:cNvPicPr>
          <p:nvPr/>
        </p:nvPicPr>
        <p:blipFill>
          <a:blip r:embed="rId6">
            <a:extLst>
              <a:ext uri="{28A0092B-C50C-407E-A947-70E740481C1C}">
                <a14:useLocalDpi xmlns:a14="http://schemas.microsoft.com/office/drawing/2010/main" val="0"/>
              </a:ext>
            </a:extLst>
          </a:blip>
          <a:srcRect l="8295" t="12828" r="57735" b="77199"/>
          <a:stretch>
            <a:fillRect/>
          </a:stretch>
        </p:blipFill>
        <p:spPr bwMode="auto">
          <a:xfrm>
            <a:off x="5364088" y="5075926"/>
            <a:ext cx="3346426" cy="7469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686675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1638300" y="377825"/>
            <a:ext cx="6865938" cy="889000"/>
          </a:xfrm>
        </p:spPr>
        <p:txBody>
          <a:bodyPr/>
          <a:lstStyle/>
          <a:p>
            <a:pPr eaLnBrk="1" hangingPunct="1"/>
            <a:r>
              <a:rPr lang="de-DE" sz="2400" dirty="0"/>
              <a:t>SSG 6,25 Digital (Special </a:t>
            </a:r>
            <a:r>
              <a:rPr lang="de-DE" sz="2400" dirty="0" err="1"/>
              <a:t>Collection</a:t>
            </a:r>
            <a:r>
              <a:rPr lang="de-DE" sz="2400" dirty="0"/>
              <a:t> Area East </a:t>
            </a:r>
            <a:r>
              <a:rPr lang="de-DE" sz="2400" dirty="0" err="1"/>
              <a:t>and</a:t>
            </a:r>
            <a:r>
              <a:rPr lang="de-DE" sz="2400" dirty="0"/>
              <a:t> </a:t>
            </a:r>
            <a:r>
              <a:rPr lang="de-DE" sz="2400" dirty="0" err="1"/>
              <a:t>Southeast</a:t>
            </a:r>
            <a:r>
              <a:rPr lang="de-DE" sz="2400" dirty="0"/>
              <a:t> </a:t>
            </a:r>
            <a:r>
              <a:rPr lang="de-DE" sz="2400" dirty="0" err="1"/>
              <a:t>Asia</a:t>
            </a:r>
            <a:r>
              <a:rPr lang="de-DE" sz="2400" dirty="0"/>
              <a:t> Digital) </a:t>
            </a:r>
            <a:r>
              <a:rPr lang="de-DE" b="1" dirty="0"/>
              <a:t/>
            </a:r>
            <a:br>
              <a:rPr lang="de-DE" b="1" dirty="0"/>
            </a:br>
            <a:r>
              <a:rPr lang="de-DE" b="1" dirty="0"/>
              <a:t> </a:t>
            </a:r>
            <a:endParaRPr lang="de-DE" altLang="de-DE" dirty="0" smtClean="0"/>
          </a:p>
        </p:txBody>
      </p:sp>
      <p:sp>
        <p:nvSpPr>
          <p:cNvPr id="6147" name="Inhaltsplatzhalter 2"/>
          <p:cNvSpPr>
            <a:spLocks noGrp="1"/>
          </p:cNvSpPr>
          <p:nvPr>
            <p:ph idx="1"/>
          </p:nvPr>
        </p:nvSpPr>
        <p:spPr>
          <a:xfrm>
            <a:off x="1547664" y="1844824"/>
            <a:ext cx="6264696" cy="3600400"/>
          </a:xfrm>
        </p:spPr>
        <p:txBody>
          <a:bodyPr/>
          <a:lstStyle/>
          <a:p>
            <a:pPr marL="0" indent="0" eaLnBrk="1" hangingPunct="1">
              <a:buNone/>
            </a:pPr>
            <a:r>
              <a:rPr lang="en-US" sz="2000" b="1" dirty="0" smtClean="0"/>
              <a:t>2010</a:t>
            </a:r>
            <a:r>
              <a:rPr lang="en-US" sz="2000" dirty="0" smtClean="0"/>
              <a:t> - the Berlin State library started the </a:t>
            </a:r>
            <a:r>
              <a:rPr lang="en-US" sz="2000" b="1" dirty="0" err="1" smtClean="0"/>
              <a:t>digitisation</a:t>
            </a:r>
            <a:r>
              <a:rPr lang="en-US" sz="2000" b="1" dirty="0" smtClean="0"/>
              <a:t> of selected </a:t>
            </a:r>
            <a:r>
              <a:rPr lang="en-US" sz="2000" b="1" dirty="0"/>
              <a:t>sections </a:t>
            </a:r>
            <a:r>
              <a:rPr lang="en-US" sz="2000" dirty="0"/>
              <a:t>of its holdings. The DFG-funded project </a:t>
            </a:r>
            <a:r>
              <a:rPr lang="en-US" sz="2000" dirty="0" smtClean="0"/>
              <a:t>consisted of</a:t>
            </a:r>
            <a:r>
              <a:rPr lang="en-US" sz="2000" dirty="0"/>
              <a:t> 5 parts of original language </a:t>
            </a:r>
            <a:r>
              <a:rPr lang="en-US" sz="2000" dirty="0" smtClean="0"/>
              <a:t>materials and as </a:t>
            </a:r>
            <a:r>
              <a:rPr lang="en-US" sz="2000" dirty="0"/>
              <a:t>a sixth part, </a:t>
            </a:r>
            <a:r>
              <a:rPr lang="en-US" sz="2000" dirty="0" smtClean="0"/>
              <a:t>Western-language </a:t>
            </a:r>
            <a:r>
              <a:rPr lang="en-US" sz="2000" dirty="0"/>
              <a:t>publications on East Asia that were published before </a:t>
            </a:r>
            <a:r>
              <a:rPr lang="en-US" sz="2000" dirty="0" smtClean="0"/>
              <a:t>1912.</a:t>
            </a:r>
            <a:endParaRPr lang="de-DE" sz="2000" dirty="0"/>
          </a:p>
          <a:p>
            <a:pPr marL="0" indent="0" eaLnBrk="1" hangingPunct="1">
              <a:buNone/>
            </a:pPr>
            <a:endParaRPr lang="de-DE" sz="2000" b="1" dirty="0" smtClean="0"/>
          </a:p>
          <a:p>
            <a:pPr marL="0" indent="0" eaLnBrk="1" hangingPunct="1">
              <a:buNone/>
            </a:pPr>
            <a:r>
              <a:rPr lang="de-DE" sz="2000" b="1" dirty="0" smtClean="0"/>
              <a:t>2014</a:t>
            </a:r>
            <a:r>
              <a:rPr lang="de-DE" sz="2000" dirty="0" smtClean="0"/>
              <a:t> – </a:t>
            </a:r>
            <a:r>
              <a:rPr lang="de-DE" sz="2000" dirty="0" err="1" smtClean="0"/>
              <a:t>project</a:t>
            </a:r>
            <a:r>
              <a:rPr lang="de-DE" sz="2000" dirty="0" smtClean="0"/>
              <a:t> </a:t>
            </a:r>
            <a:r>
              <a:rPr lang="de-DE" sz="2000" dirty="0" err="1" smtClean="0"/>
              <a:t>completed</a:t>
            </a:r>
            <a:endParaRPr lang="de-DE" sz="2000" dirty="0" smtClean="0"/>
          </a:p>
          <a:p>
            <a:pPr marL="0" indent="0" eaLnBrk="1" hangingPunct="1">
              <a:buNone/>
            </a:pPr>
            <a:endParaRPr lang="de-DE" b="1" dirty="0" smtClean="0"/>
          </a:p>
        </p:txBody>
      </p:sp>
      <p:sp>
        <p:nvSpPr>
          <p:cNvPr id="6148" name="Datumsplatzhalter 3"/>
          <p:cNvSpPr>
            <a:spLocks noGrp="1"/>
          </p:cNvSpPr>
          <p:nvPr>
            <p:ph type="dt" sz="quarter" idx="10"/>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1600">
                <a:solidFill>
                  <a:srgbClr val="1A2F58"/>
                </a:solidFill>
                <a:latin typeface="Verdana" charset="0"/>
                <a:ea typeface="ＭＳ Ｐゴシック" charset="0"/>
              </a:defRPr>
            </a:lvl1pPr>
            <a:lvl2pPr marL="742950" indent="-285750">
              <a:defRPr sz="1400">
                <a:solidFill>
                  <a:srgbClr val="1A2F58"/>
                </a:solidFill>
                <a:latin typeface="Verdana" charset="0"/>
                <a:ea typeface="ＭＳ Ｐゴシック" charset="0"/>
              </a:defRPr>
            </a:lvl2pPr>
            <a:lvl3pPr marL="1143000">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hangingPunct="0">
              <a:defRPr sz="2000">
                <a:solidFill>
                  <a:schemeClr val="tx1"/>
                </a:solidFill>
                <a:latin typeface="Verdana" charset="0"/>
                <a:ea typeface="ＭＳ Ｐゴシック" charset="0"/>
              </a:defRPr>
            </a:lvl6pPr>
            <a:lvl7pPr eaLnBrk="0" hangingPunct="0">
              <a:defRPr sz="2000">
                <a:solidFill>
                  <a:schemeClr val="tx1"/>
                </a:solidFill>
                <a:latin typeface="Verdana" charset="0"/>
                <a:ea typeface="ＭＳ Ｐゴシック" charset="0"/>
              </a:defRPr>
            </a:lvl7pPr>
            <a:lvl8pPr eaLnBrk="0" hangingPunct="0">
              <a:defRPr sz="2000">
                <a:solidFill>
                  <a:schemeClr val="tx1"/>
                </a:solidFill>
                <a:latin typeface="Verdana" charset="0"/>
                <a:ea typeface="ＭＳ Ｐゴシック" charset="0"/>
              </a:defRPr>
            </a:lvl8pPr>
            <a:lvl9pPr eaLnBrk="0" hangingPunct="0">
              <a:defRPr sz="2000">
                <a:solidFill>
                  <a:schemeClr val="tx1"/>
                </a:solidFill>
                <a:latin typeface="Verdana" charset="0"/>
                <a:ea typeface="ＭＳ Ｐゴシック" charset="0"/>
              </a:defRPr>
            </a:lvl9pPr>
          </a:lstStyle>
          <a:p>
            <a:pPr>
              <a:defRPr/>
            </a:pPr>
            <a:r>
              <a:rPr lang="de-DE" sz="900" dirty="0" smtClean="0"/>
              <a:t>10.09.2015 |</a:t>
            </a:r>
          </a:p>
        </p:txBody>
      </p:sp>
      <p:sp>
        <p:nvSpPr>
          <p:cNvPr id="6150" name="Foliennummernplatzhalter 5"/>
          <p:cNvSpPr>
            <a:spLocks noGrp="1"/>
          </p:cNvSpPr>
          <p:nvPr>
            <p:ph type="sldNum" sz="quarter" idx="12"/>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r>
              <a:rPr lang="de-DE" altLang="de-DE" sz="900">
                <a:solidFill>
                  <a:srgbClr val="1A2F58"/>
                </a:solidFill>
              </a:rPr>
              <a:t>S. </a:t>
            </a:r>
            <a:fld id="{21ACF2E2-8438-4ED5-B257-ACD634C0F544}" type="slidenum">
              <a:rPr lang="de-DE" altLang="de-DE" sz="900">
                <a:solidFill>
                  <a:srgbClr val="1A2F58"/>
                </a:solidFill>
              </a:rPr>
              <a:pPr/>
              <a:t>8</a:t>
            </a:fld>
            <a:endParaRPr lang="de-DE" altLang="de-DE" sz="900">
              <a:solidFill>
                <a:srgbClr val="1A2F58"/>
              </a:solidFill>
            </a:endParaRPr>
          </a:p>
        </p:txBody>
      </p:sp>
      <p:pic>
        <p:nvPicPr>
          <p:cNvPr id="8"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799167"/>
            <a:ext cx="1370845" cy="566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555323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1475656" y="377824"/>
            <a:ext cx="7668344" cy="602904"/>
          </a:xfrm>
        </p:spPr>
        <p:txBody>
          <a:bodyPr/>
          <a:lstStyle/>
          <a:p>
            <a:pPr eaLnBrk="1" hangingPunct="1"/>
            <a:r>
              <a:rPr lang="de-DE" dirty="0"/>
              <a:t>SSG </a:t>
            </a:r>
            <a:r>
              <a:rPr lang="de-DE" dirty="0" smtClean="0"/>
              <a:t>6,25 Digital (</a:t>
            </a:r>
            <a:r>
              <a:rPr lang="de-DE" dirty="0" err="1" smtClean="0"/>
              <a:t>statistics</a:t>
            </a:r>
            <a:r>
              <a:rPr lang="de-DE" dirty="0" smtClean="0"/>
              <a:t>)</a:t>
            </a:r>
            <a:endParaRPr lang="de-DE" altLang="de-DE" dirty="0" smtClean="0"/>
          </a:p>
        </p:txBody>
      </p:sp>
      <p:sp>
        <p:nvSpPr>
          <p:cNvPr id="6147" name="Inhaltsplatzhalter 2"/>
          <p:cNvSpPr>
            <a:spLocks noGrp="1"/>
          </p:cNvSpPr>
          <p:nvPr>
            <p:ph idx="1"/>
          </p:nvPr>
        </p:nvSpPr>
        <p:spPr>
          <a:xfrm>
            <a:off x="1331640" y="980728"/>
            <a:ext cx="7812360" cy="5760640"/>
          </a:xfrm>
        </p:spPr>
        <p:txBody>
          <a:bodyPr/>
          <a:lstStyle/>
          <a:p>
            <a:pPr marL="0" indent="0" eaLnBrk="1" hangingPunct="1">
              <a:buNone/>
            </a:pPr>
            <a:r>
              <a:rPr lang="de-DE" dirty="0" smtClean="0">
                <a:solidFill>
                  <a:schemeClr val="tx2"/>
                </a:solidFill>
              </a:rPr>
              <a:t>in </a:t>
            </a:r>
            <a:r>
              <a:rPr lang="de-DE" dirty="0">
                <a:solidFill>
                  <a:schemeClr val="tx2"/>
                </a:solidFill>
              </a:rPr>
              <a:t>East Asian </a:t>
            </a:r>
            <a:r>
              <a:rPr lang="de-DE" dirty="0" err="1">
                <a:solidFill>
                  <a:schemeClr val="tx2"/>
                </a:solidFill>
              </a:rPr>
              <a:t>languages</a:t>
            </a:r>
            <a:r>
              <a:rPr lang="de-DE" dirty="0">
                <a:solidFill>
                  <a:schemeClr val="tx2"/>
                </a:solidFill>
              </a:rPr>
              <a:t> </a:t>
            </a:r>
            <a:r>
              <a:rPr lang="de-DE" dirty="0" smtClean="0">
                <a:solidFill>
                  <a:schemeClr val="tx2"/>
                </a:solidFill>
              </a:rPr>
              <a:t>			1,699 </a:t>
            </a:r>
            <a:r>
              <a:rPr lang="de-DE" dirty="0" err="1" smtClean="0">
                <a:solidFill>
                  <a:schemeClr val="tx2"/>
                </a:solidFill>
              </a:rPr>
              <a:t>titles</a:t>
            </a:r>
            <a:endParaRPr lang="de-DE" dirty="0" smtClean="0">
              <a:solidFill>
                <a:schemeClr val="tx2"/>
              </a:solidFill>
            </a:endParaRPr>
          </a:p>
          <a:p>
            <a:pPr marL="0" indent="0" eaLnBrk="1" hangingPunct="1">
              <a:buNone/>
            </a:pPr>
            <a:r>
              <a:rPr lang="de-DE" dirty="0" smtClean="0">
                <a:solidFill>
                  <a:schemeClr val="tx2"/>
                </a:solidFill>
              </a:rPr>
              <a:t>					820,464 </a:t>
            </a:r>
            <a:r>
              <a:rPr lang="de-DE" dirty="0" err="1" smtClean="0">
                <a:solidFill>
                  <a:schemeClr val="tx2"/>
                </a:solidFill>
              </a:rPr>
              <a:t>pages</a:t>
            </a:r>
            <a:endParaRPr lang="de-DE" dirty="0" smtClean="0">
              <a:solidFill>
                <a:schemeClr val="tx2"/>
              </a:solidFill>
            </a:endParaRPr>
          </a:p>
          <a:p>
            <a:pPr marL="0" indent="0" eaLnBrk="1" hangingPunct="1">
              <a:buNone/>
            </a:pPr>
            <a:r>
              <a:rPr lang="de-DE" dirty="0">
                <a:solidFill>
                  <a:schemeClr val="tx2"/>
                </a:solidFill>
              </a:rPr>
              <a:t>	</a:t>
            </a:r>
            <a:r>
              <a:rPr lang="de-DE" dirty="0" smtClean="0">
                <a:solidFill>
                  <a:schemeClr val="tx2"/>
                </a:solidFill>
              </a:rPr>
              <a:t>				60,800 </a:t>
            </a:r>
            <a:r>
              <a:rPr lang="de-DE" dirty="0" err="1" smtClean="0">
                <a:solidFill>
                  <a:schemeClr val="tx2"/>
                </a:solidFill>
              </a:rPr>
              <a:t>structural</a:t>
            </a:r>
            <a:r>
              <a:rPr lang="de-DE" dirty="0" smtClean="0">
                <a:solidFill>
                  <a:schemeClr val="tx2"/>
                </a:solidFill>
              </a:rPr>
              <a:t> </a:t>
            </a:r>
            <a:r>
              <a:rPr lang="de-DE" dirty="0" err="1" smtClean="0">
                <a:solidFill>
                  <a:schemeClr val="tx2"/>
                </a:solidFill>
              </a:rPr>
              <a:t>data</a:t>
            </a:r>
            <a:endParaRPr lang="de-DE" dirty="0" smtClean="0">
              <a:solidFill>
                <a:schemeClr val="tx2"/>
              </a:solidFill>
            </a:endParaRPr>
          </a:p>
          <a:p>
            <a:pPr marL="0" indent="0" eaLnBrk="1" hangingPunct="1">
              <a:buNone/>
            </a:pPr>
            <a:endParaRPr lang="en-US" altLang="de-DE" dirty="0" smtClean="0">
              <a:solidFill>
                <a:schemeClr val="tx2"/>
              </a:solidFill>
            </a:endParaRPr>
          </a:p>
          <a:p>
            <a:pPr marL="0" indent="0" eaLnBrk="1" hangingPunct="1">
              <a:buNone/>
            </a:pPr>
            <a:r>
              <a:rPr lang="en-US" altLang="de-DE" dirty="0" smtClean="0">
                <a:solidFill>
                  <a:schemeClr val="tx2"/>
                </a:solidFill>
              </a:rPr>
              <a:t>	</a:t>
            </a:r>
            <a:r>
              <a:rPr lang="en-US" altLang="de-DE" sz="1400" dirty="0" smtClean="0">
                <a:solidFill>
                  <a:schemeClr val="tx2"/>
                </a:solidFill>
              </a:rPr>
              <a:t>577 Chinese titles (</a:t>
            </a:r>
            <a:r>
              <a:rPr lang="en-US" altLang="de-DE" sz="1400" dirty="0" err="1" smtClean="0">
                <a:solidFill>
                  <a:schemeClr val="tx2"/>
                </a:solidFill>
              </a:rPr>
              <a:t>Libri</a:t>
            </a:r>
            <a:r>
              <a:rPr lang="en-US" altLang="de-DE" sz="1400" dirty="0" smtClean="0">
                <a:solidFill>
                  <a:schemeClr val="tx2"/>
                </a:solidFill>
              </a:rPr>
              <a:t> </a:t>
            </a:r>
            <a:r>
              <a:rPr lang="en-US" altLang="de-DE" sz="1400" dirty="0" err="1" smtClean="0">
                <a:solidFill>
                  <a:schemeClr val="tx2"/>
                </a:solidFill>
              </a:rPr>
              <a:t>sinici</a:t>
            </a:r>
            <a:r>
              <a:rPr lang="en-US" altLang="de-DE" sz="1400" dirty="0" smtClean="0">
                <a:solidFill>
                  <a:schemeClr val="tx2"/>
                </a:solidFill>
              </a:rPr>
              <a:t> </a:t>
            </a:r>
            <a:r>
              <a:rPr lang="en-US" altLang="de-DE" sz="1400" dirty="0">
                <a:solidFill>
                  <a:schemeClr val="tx2"/>
                </a:solidFill>
              </a:rPr>
              <a:t>, </a:t>
            </a:r>
            <a:r>
              <a:rPr lang="en-US" altLang="de-DE" sz="1400" dirty="0" err="1">
                <a:solidFill>
                  <a:schemeClr val="tx2"/>
                </a:solidFill>
              </a:rPr>
              <a:t>Libri</a:t>
            </a:r>
            <a:r>
              <a:rPr lang="en-US" altLang="de-DE" sz="1400" dirty="0">
                <a:solidFill>
                  <a:schemeClr val="tx2"/>
                </a:solidFill>
              </a:rPr>
              <a:t> </a:t>
            </a:r>
            <a:r>
              <a:rPr lang="en-US" altLang="de-DE" sz="1400" dirty="0" err="1">
                <a:solidFill>
                  <a:schemeClr val="tx2"/>
                </a:solidFill>
              </a:rPr>
              <a:t>sinici</a:t>
            </a:r>
            <a:r>
              <a:rPr lang="en-US" altLang="de-DE" sz="1400" dirty="0">
                <a:solidFill>
                  <a:schemeClr val="tx2"/>
                </a:solidFill>
              </a:rPr>
              <a:t> </a:t>
            </a:r>
            <a:r>
              <a:rPr lang="en-US" altLang="de-DE" sz="1400" dirty="0" smtClean="0">
                <a:solidFill>
                  <a:schemeClr val="tx2"/>
                </a:solidFill>
              </a:rPr>
              <a:t>N.S., </a:t>
            </a:r>
            <a:r>
              <a:rPr lang="en-US" altLang="de-DE" sz="1400" dirty="0" err="1" smtClean="0">
                <a:solidFill>
                  <a:schemeClr val="tx2"/>
                </a:solidFill>
              </a:rPr>
              <a:t>Hirth</a:t>
            </a:r>
            <a:r>
              <a:rPr lang="en-US" altLang="de-DE" sz="1400" dirty="0" smtClean="0">
                <a:solidFill>
                  <a:schemeClr val="tx2"/>
                </a:solidFill>
              </a:rPr>
              <a:t> and </a:t>
            </a:r>
            <a:r>
              <a:rPr lang="en-US" altLang="de-DE" sz="1400" dirty="0" err="1" smtClean="0">
                <a:solidFill>
                  <a:schemeClr val="tx2"/>
                </a:solidFill>
              </a:rPr>
              <a:t>Haenisch</a:t>
            </a:r>
            <a:r>
              <a:rPr lang="en-US" altLang="de-DE" sz="1400" dirty="0" smtClean="0">
                <a:solidFill>
                  <a:schemeClr val="tx2"/>
                </a:solidFill>
              </a:rPr>
              <a:t> 	collection)</a:t>
            </a:r>
          </a:p>
          <a:p>
            <a:pPr marL="0" indent="0" eaLnBrk="1" hangingPunct="1">
              <a:buNone/>
            </a:pPr>
            <a:r>
              <a:rPr lang="en-US" altLang="de-DE" sz="1400" dirty="0" smtClean="0">
                <a:solidFill>
                  <a:schemeClr val="tx2"/>
                </a:solidFill>
              </a:rPr>
              <a:t>	258 Manchu titles (</a:t>
            </a:r>
            <a:r>
              <a:rPr lang="en-US" altLang="de-DE" sz="1400" dirty="0" err="1" smtClean="0">
                <a:solidFill>
                  <a:schemeClr val="tx2"/>
                </a:solidFill>
              </a:rPr>
              <a:t>Libri</a:t>
            </a:r>
            <a:r>
              <a:rPr lang="en-US" altLang="de-DE" sz="1400" dirty="0" smtClean="0">
                <a:solidFill>
                  <a:schemeClr val="tx2"/>
                </a:solidFill>
              </a:rPr>
              <a:t> </a:t>
            </a:r>
            <a:r>
              <a:rPr lang="en-US" altLang="de-DE" sz="1400" dirty="0" err="1" smtClean="0">
                <a:solidFill>
                  <a:schemeClr val="tx2"/>
                </a:solidFill>
              </a:rPr>
              <a:t>sinici</a:t>
            </a:r>
            <a:r>
              <a:rPr lang="en-US" altLang="de-DE" sz="1400" dirty="0" smtClean="0">
                <a:solidFill>
                  <a:schemeClr val="tx2"/>
                </a:solidFill>
              </a:rPr>
              <a:t>, </a:t>
            </a:r>
            <a:r>
              <a:rPr lang="en-US" altLang="de-DE" sz="1400" dirty="0" err="1">
                <a:solidFill>
                  <a:schemeClr val="tx2"/>
                </a:solidFill>
              </a:rPr>
              <a:t>Libri</a:t>
            </a:r>
            <a:r>
              <a:rPr lang="en-US" altLang="de-DE" sz="1400" dirty="0">
                <a:solidFill>
                  <a:schemeClr val="tx2"/>
                </a:solidFill>
              </a:rPr>
              <a:t> </a:t>
            </a:r>
            <a:r>
              <a:rPr lang="en-US" altLang="de-DE" sz="1400" dirty="0" err="1">
                <a:solidFill>
                  <a:schemeClr val="tx2"/>
                </a:solidFill>
              </a:rPr>
              <a:t>sinici</a:t>
            </a:r>
            <a:r>
              <a:rPr lang="en-US" altLang="de-DE" sz="1400" dirty="0">
                <a:solidFill>
                  <a:schemeClr val="tx2"/>
                </a:solidFill>
              </a:rPr>
              <a:t> N.S. </a:t>
            </a:r>
            <a:r>
              <a:rPr lang="en-US" altLang="de-DE" sz="1400" dirty="0" err="1">
                <a:solidFill>
                  <a:schemeClr val="tx2"/>
                </a:solidFill>
              </a:rPr>
              <a:t>Moellendorff</a:t>
            </a:r>
            <a:r>
              <a:rPr lang="en-US" altLang="de-DE" sz="1400" dirty="0" smtClean="0">
                <a:solidFill>
                  <a:schemeClr val="tx2"/>
                </a:solidFill>
              </a:rPr>
              <a:t>, </a:t>
            </a:r>
            <a:r>
              <a:rPr lang="en-US" altLang="de-DE" sz="1400" dirty="0" err="1" smtClean="0">
                <a:solidFill>
                  <a:schemeClr val="tx2"/>
                </a:solidFill>
              </a:rPr>
              <a:t>Haenisch</a:t>
            </a:r>
            <a:r>
              <a:rPr lang="en-US" altLang="de-DE" sz="1400" dirty="0" smtClean="0">
                <a:solidFill>
                  <a:schemeClr val="tx2"/>
                </a:solidFill>
              </a:rPr>
              <a:t> and 	</a:t>
            </a:r>
            <a:r>
              <a:rPr lang="en-US" altLang="de-DE" sz="1400" dirty="0" err="1" smtClean="0">
                <a:solidFill>
                  <a:schemeClr val="tx2"/>
                </a:solidFill>
              </a:rPr>
              <a:t>Polevoi</a:t>
            </a:r>
            <a:r>
              <a:rPr lang="en-US" altLang="de-DE" sz="1400" dirty="0" smtClean="0">
                <a:solidFill>
                  <a:schemeClr val="tx2"/>
                </a:solidFill>
              </a:rPr>
              <a:t> Collection)</a:t>
            </a:r>
          </a:p>
          <a:p>
            <a:pPr marL="0" indent="0" eaLnBrk="1" hangingPunct="1">
              <a:buNone/>
            </a:pPr>
            <a:r>
              <a:rPr lang="en-US" altLang="de-DE" sz="1400" dirty="0" smtClean="0">
                <a:solidFill>
                  <a:schemeClr val="tx2"/>
                </a:solidFill>
              </a:rPr>
              <a:t>	568 Japanese titles (</a:t>
            </a:r>
            <a:r>
              <a:rPr lang="en-US" altLang="de-DE" sz="1400" dirty="0" err="1" smtClean="0">
                <a:solidFill>
                  <a:schemeClr val="tx2"/>
                </a:solidFill>
              </a:rPr>
              <a:t>Libri</a:t>
            </a:r>
            <a:r>
              <a:rPr lang="en-US" altLang="de-DE" sz="1400" dirty="0" smtClean="0">
                <a:solidFill>
                  <a:schemeClr val="tx2"/>
                </a:solidFill>
              </a:rPr>
              <a:t> </a:t>
            </a:r>
            <a:r>
              <a:rPr lang="en-US" altLang="de-DE" sz="1400" dirty="0" err="1" smtClean="0">
                <a:solidFill>
                  <a:schemeClr val="tx2"/>
                </a:solidFill>
              </a:rPr>
              <a:t>japonici</a:t>
            </a:r>
            <a:r>
              <a:rPr lang="en-US" altLang="de-DE" sz="1400" dirty="0" smtClean="0">
                <a:solidFill>
                  <a:schemeClr val="tx2"/>
                </a:solidFill>
              </a:rPr>
              <a:t>)</a:t>
            </a:r>
            <a:endParaRPr lang="en-US" altLang="de-DE" sz="1400" dirty="0">
              <a:solidFill>
                <a:schemeClr val="tx2"/>
              </a:solidFill>
            </a:endParaRPr>
          </a:p>
          <a:p>
            <a:pPr marL="0" indent="0" eaLnBrk="1" hangingPunct="1">
              <a:buNone/>
            </a:pPr>
            <a:r>
              <a:rPr lang="en-US" altLang="de-DE" sz="1400" dirty="0" smtClean="0">
                <a:solidFill>
                  <a:schemeClr val="tx2"/>
                </a:solidFill>
              </a:rPr>
              <a:t>	296 </a:t>
            </a:r>
            <a:r>
              <a:rPr lang="en-US" altLang="de-DE" sz="1400" dirty="0">
                <a:solidFill>
                  <a:schemeClr val="tx2"/>
                </a:solidFill>
              </a:rPr>
              <a:t>Tibetan titles </a:t>
            </a:r>
            <a:r>
              <a:rPr lang="en-US" altLang="de-DE" sz="1400" dirty="0" smtClean="0">
                <a:solidFill>
                  <a:schemeClr val="tx2"/>
                </a:solidFill>
              </a:rPr>
              <a:t>(Waddell </a:t>
            </a:r>
            <a:r>
              <a:rPr lang="en-US" altLang="de-DE" sz="1400" dirty="0">
                <a:solidFill>
                  <a:schemeClr val="tx2"/>
                </a:solidFill>
              </a:rPr>
              <a:t>Collection</a:t>
            </a:r>
            <a:r>
              <a:rPr lang="en-US" altLang="de-DE" sz="1400" dirty="0" smtClean="0">
                <a:solidFill>
                  <a:schemeClr val="tx2"/>
                </a:solidFill>
              </a:rPr>
              <a:t>)</a:t>
            </a:r>
            <a:endParaRPr lang="en-US" altLang="de-DE" sz="1400" dirty="0">
              <a:solidFill>
                <a:schemeClr val="tx2"/>
              </a:solidFill>
            </a:endParaRPr>
          </a:p>
          <a:p>
            <a:pPr>
              <a:lnSpc>
                <a:spcPct val="100000"/>
              </a:lnSpc>
              <a:spcBef>
                <a:spcPct val="0"/>
              </a:spcBef>
              <a:buClrTx/>
              <a:buFontTx/>
              <a:buNone/>
            </a:pPr>
            <a:endParaRPr lang="en-US" altLang="de-DE" dirty="0" smtClean="0">
              <a:solidFill>
                <a:schemeClr val="tx2"/>
              </a:solidFill>
            </a:endParaRPr>
          </a:p>
          <a:p>
            <a:pPr>
              <a:lnSpc>
                <a:spcPct val="100000"/>
              </a:lnSpc>
              <a:spcBef>
                <a:spcPct val="0"/>
              </a:spcBef>
              <a:buClrTx/>
              <a:buFontTx/>
              <a:buNone/>
            </a:pPr>
            <a:r>
              <a:rPr lang="en-US" altLang="de-DE" dirty="0">
                <a:solidFill>
                  <a:schemeClr val="tx2"/>
                </a:solidFill>
              </a:rPr>
              <a:t>in Western languages 	</a:t>
            </a:r>
            <a:r>
              <a:rPr lang="en-US" altLang="de-DE" dirty="0" smtClean="0">
                <a:solidFill>
                  <a:schemeClr val="tx2"/>
                </a:solidFill>
              </a:rPr>
              <a:t>		4,335 </a:t>
            </a:r>
            <a:r>
              <a:rPr lang="en-US" altLang="de-DE" dirty="0">
                <a:solidFill>
                  <a:schemeClr val="tx2"/>
                </a:solidFill>
              </a:rPr>
              <a:t>titles </a:t>
            </a:r>
            <a:endParaRPr lang="en-US" altLang="de-DE" dirty="0" smtClean="0">
              <a:solidFill>
                <a:schemeClr val="tx2"/>
              </a:solidFill>
            </a:endParaRPr>
          </a:p>
          <a:p>
            <a:pPr>
              <a:lnSpc>
                <a:spcPct val="100000"/>
              </a:lnSpc>
              <a:spcBef>
                <a:spcPct val="0"/>
              </a:spcBef>
              <a:buClrTx/>
              <a:buFontTx/>
              <a:buNone/>
            </a:pPr>
            <a:r>
              <a:rPr lang="en-US" altLang="de-DE" dirty="0">
                <a:solidFill>
                  <a:schemeClr val="tx2"/>
                </a:solidFill>
              </a:rPr>
              <a:t>	</a:t>
            </a:r>
            <a:r>
              <a:rPr lang="en-US" altLang="de-DE" dirty="0" smtClean="0">
                <a:solidFill>
                  <a:schemeClr val="tx2"/>
                </a:solidFill>
              </a:rPr>
              <a:t>					1,471,607 pages</a:t>
            </a:r>
          </a:p>
          <a:p>
            <a:pPr>
              <a:lnSpc>
                <a:spcPct val="100000"/>
              </a:lnSpc>
              <a:spcBef>
                <a:spcPct val="0"/>
              </a:spcBef>
              <a:buClrTx/>
              <a:buFontTx/>
              <a:buNone/>
            </a:pPr>
            <a:r>
              <a:rPr lang="en-US" altLang="de-DE" dirty="0">
                <a:solidFill>
                  <a:schemeClr val="tx2"/>
                </a:solidFill>
              </a:rPr>
              <a:t>	</a:t>
            </a:r>
            <a:r>
              <a:rPr lang="en-US" altLang="de-DE" dirty="0" smtClean="0">
                <a:solidFill>
                  <a:schemeClr val="tx2"/>
                </a:solidFill>
              </a:rPr>
              <a:t>					121,097 structural data</a:t>
            </a:r>
            <a:r>
              <a:rPr lang="en-US" altLang="de-DE" dirty="0">
                <a:solidFill>
                  <a:schemeClr val="tx2"/>
                </a:solidFill>
              </a:rPr>
              <a:t>	</a:t>
            </a:r>
          </a:p>
          <a:p>
            <a:pPr marL="0" indent="0" eaLnBrk="1" hangingPunct="1">
              <a:buNone/>
            </a:pPr>
            <a:endParaRPr lang="de-DE" dirty="0">
              <a:solidFill>
                <a:schemeClr val="tx2"/>
              </a:solidFill>
            </a:endParaRPr>
          </a:p>
          <a:p>
            <a:pPr marL="0" indent="0" eaLnBrk="1" hangingPunct="1">
              <a:buNone/>
            </a:pPr>
            <a:r>
              <a:rPr lang="de-DE" dirty="0" smtClean="0">
                <a:solidFill>
                  <a:schemeClr val="tx2"/>
                </a:solidFill>
              </a:rPr>
              <a:t>all in all 					6,034 </a:t>
            </a:r>
            <a:r>
              <a:rPr lang="de-DE" dirty="0" err="1" smtClean="0">
                <a:solidFill>
                  <a:schemeClr val="tx2"/>
                </a:solidFill>
              </a:rPr>
              <a:t>titles</a:t>
            </a:r>
            <a:r>
              <a:rPr lang="de-DE" dirty="0" smtClean="0">
                <a:solidFill>
                  <a:schemeClr val="tx2"/>
                </a:solidFill>
              </a:rPr>
              <a:t> </a:t>
            </a:r>
          </a:p>
          <a:p>
            <a:pPr marL="0" indent="0" eaLnBrk="1" hangingPunct="1">
              <a:buNone/>
            </a:pPr>
            <a:r>
              <a:rPr lang="de-DE" dirty="0" smtClean="0">
                <a:solidFill>
                  <a:schemeClr val="tx2"/>
                </a:solidFill>
              </a:rPr>
              <a:t>					2,292,071 </a:t>
            </a:r>
            <a:r>
              <a:rPr lang="de-DE" dirty="0" err="1" smtClean="0">
                <a:solidFill>
                  <a:schemeClr val="tx2"/>
                </a:solidFill>
              </a:rPr>
              <a:t>pages</a:t>
            </a:r>
            <a:endParaRPr lang="de-DE" dirty="0" smtClean="0">
              <a:solidFill>
                <a:schemeClr val="tx2"/>
              </a:solidFill>
            </a:endParaRPr>
          </a:p>
          <a:p>
            <a:pPr marL="0" indent="0" eaLnBrk="1" hangingPunct="1">
              <a:buNone/>
            </a:pPr>
            <a:r>
              <a:rPr lang="de-DE" dirty="0" smtClean="0">
                <a:solidFill>
                  <a:schemeClr val="tx2"/>
                </a:solidFill>
              </a:rPr>
              <a:t>					182,097 </a:t>
            </a:r>
            <a:r>
              <a:rPr lang="de-DE" dirty="0" err="1" smtClean="0">
                <a:solidFill>
                  <a:schemeClr val="tx2"/>
                </a:solidFill>
              </a:rPr>
              <a:t>structural</a:t>
            </a:r>
            <a:r>
              <a:rPr lang="de-DE" dirty="0" smtClean="0">
                <a:solidFill>
                  <a:schemeClr val="tx2"/>
                </a:solidFill>
              </a:rPr>
              <a:t> </a:t>
            </a:r>
            <a:r>
              <a:rPr lang="de-DE" dirty="0" err="1" smtClean="0">
                <a:solidFill>
                  <a:schemeClr val="tx2"/>
                </a:solidFill>
              </a:rPr>
              <a:t>data</a:t>
            </a:r>
            <a:endParaRPr lang="de-DE" dirty="0" smtClean="0">
              <a:solidFill>
                <a:schemeClr val="tx2"/>
              </a:solidFill>
            </a:endParaRPr>
          </a:p>
          <a:p>
            <a:pPr marL="0" indent="0" eaLnBrk="1" hangingPunct="1">
              <a:buNone/>
            </a:pPr>
            <a:endParaRPr lang="de-DE" dirty="0"/>
          </a:p>
          <a:p>
            <a:pPr marL="0" indent="0" eaLnBrk="1" hangingPunct="1">
              <a:buNone/>
            </a:pPr>
            <a:endParaRPr lang="en-US" b="1" dirty="0"/>
          </a:p>
          <a:p>
            <a:pPr marL="0" indent="0" eaLnBrk="1" hangingPunct="1">
              <a:buNone/>
            </a:pPr>
            <a:endParaRPr lang="de-DE" altLang="de-DE" dirty="0" smtClean="0"/>
          </a:p>
        </p:txBody>
      </p:sp>
      <p:pic>
        <p:nvPicPr>
          <p:cNvPr id="8"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9" y="3799167"/>
            <a:ext cx="1479365" cy="566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73338447"/>
      </p:ext>
    </p:extLst>
  </p:cSld>
  <p:clrMapOvr>
    <a:masterClrMapping/>
  </p:clrMapOvr>
  <p:timing>
    <p:tnLst>
      <p:par>
        <p:cTn id="1" dur="indefinite" restart="never" nodeType="tmRoot"/>
      </p:par>
    </p:tnLst>
  </p:timing>
</p:sld>
</file>

<file path=ppt/theme/theme1.xml><?xml version="1.0" encoding="utf-8"?>
<a:theme xmlns:a="http://schemas.openxmlformats.org/drawingml/2006/main" name="sbb_test">
  <a:themeElements>
    <a:clrScheme name="">
      <a:dk1>
        <a:srgbClr val="111E38"/>
      </a:dk1>
      <a:lt1>
        <a:srgbClr val="FAF9F4"/>
      </a:lt1>
      <a:dk2>
        <a:srgbClr val="111E38"/>
      </a:dk2>
      <a:lt2>
        <a:srgbClr val="808080"/>
      </a:lt2>
      <a:accent1>
        <a:srgbClr val="BBE0E3"/>
      </a:accent1>
      <a:accent2>
        <a:srgbClr val="435983"/>
      </a:accent2>
      <a:accent3>
        <a:srgbClr val="FCFBF8"/>
      </a:accent3>
      <a:accent4>
        <a:srgbClr val="0D182E"/>
      </a:accent4>
      <a:accent5>
        <a:srgbClr val="DAEDEF"/>
      </a:accent5>
      <a:accent6>
        <a:srgbClr val="3C5076"/>
      </a:accent6>
      <a:hlink>
        <a:srgbClr val="4B729E"/>
      </a:hlink>
      <a:folHlink>
        <a:srgbClr val="95A6C9"/>
      </a:folHlink>
    </a:clrScheme>
    <a:fontScheme name="sbb_test">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altLang="de-DE"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altLang="de-DE"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sbb_test 1">
        <a:dk1>
          <a:srgbClr val="111E38"/>
        </a:dk1>
        <a:lt1>
          <a:srgbClr val="FAF9F4"/>
        </a:lt1>
        <a:dk2>
          <a:srgbClr val="111E38"/>
        </a:dk2>
        <a:lt2>
          <a:srgbClr val="808080"/>
        </a:lt2>
        <a:accent1>
          <a:srgbClr val="BBE0E3"/>
        </a:accent1>
        <a:accent2>
          <a:srgbClr val="435983"/>
        </a:accent2>
        <a:accent3>
          <a:srgbClr val="FCFBF8"/>
        </a:accent3>
        <a:accent4>
          <a:srgbClr val="0D182E"/>
        </a:accent4>
        <a:accent5>
          <a:srgbClr val="DAEDEF"/>
        </a:accent5>
        <a:accent6>
          <a:srgbClr val="3C5076"/>
        </a:accent6>
        <a:hlink>
          <a:srgbClr val="ABBFE5"/>
        </a:hlink>
        <a:folHlink>
          <a:srgbClr val="95A6C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890</TotalTime>
  <Words>1679</Words>
  <Application>Microsoft Office PowerPoint</Application>
  <PresentationFormat>Affichage à l'écran (4:3)</PresentationFormat>
  <Paragraphs>320</Paragraphs>
  <Slides>34</Slides>
  <Notes>29</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34</vt:i4>
      </vt:variant>
    </vt:vector>
  </HeadingPairs>
  <TitlesOfParts>
    <vt:vector size="43" baseType="lpstr">
      <vt:lpstr>Arial Unicode MS</vt:lpstr>
      <vt:lpstr>ＭＳ Ｐゴシック</vt:lpstr>
      <vt:lpstr>ＭＳ Ｐゴシック</vt:lpstr>
      <vt:lpstr>SimSun</vt:lpstr>
      <vt:lpstr>Calibri</vt:lpstr>
      <vt:lpstr>Times New Roman</vt:lpstr>
      <vt:lpstr>Verdana</vt:lpstr>
      <vt:lpstr>Wingdings</vt:lpstr>
      <vt:lpstr>sbb_test</vt:lpstr>
      <vt:lpstr> East Asia Department of the Staatsbibliothek zu Berlin   Digitisation in Berlin and Kraków    </vt:lpstr>
      <vt:lpstr>Collecting East Asian books in the Berlin State Library  </vt:lpstr>
      <vt:lpstr>East Asia collection (1) – growing of the collection</vt:lpstr>
      <vt:lpstr>East Asia collection (2) – growing of the collection</vt:lpstr>
      <vt:lpstr>East Asia collection (3) – growing of the collection</vt:lpstr>
      <vt:lpstr>East Asia collection (4) –  evacuation during World War II / situation after 1945</vt:lpstr>
      <vt:lpstr>Two digitisation projects of the East Asia Department (SBB)  </vt:lpstr>
      <vt:lpstr>SSG 6,25 Digital (Special Collection Area East and Southeast Asia Digital)   </vt:lpstr>
      <vt:lpstr>SSG 6,25 Digital (statistics)</vt:lpstr>
      <vt:lpstr>SSG 6,25 Digital (collections) </vt:lpstr>
      <vt:lpstr>SSG 6,25 Digital (selection principle, workflow, core concern) </vt:lpstr>
      <vt:lpstr>SSG 6,25 Digital (Goobi 1) </vt:lpstr>
      <vt:lpstr>SSG 6,25 Digital (Goobi 2) </vt:lpstr>
      <vt:lpstr>SSG 6,25 Digital (Goobi 3) </vt:lpstr>
      <vt:lpstr>SSG 6,25 Digital (ways to get to (1)) </vt:lpstr>
      <vt:lpstr>SSG 6,25 Digital (ways to get to (2)) </vt:lpstr>
      <vt:lpstr>SSG 6,25 Digital (ways to get to (3)) </vt:lpstr>
      <vt:lpstr>SSG 6,25 Digital (ways to get to (4)) </vt:lpstr>
      <vt:lpstr>SSG 6,25 Digital (ways to get to (5)) </vt:lpstr>
      <vt:lpstr>SSG 6,25 Digital (presentation (1)) </vt:lpstr>
      <vt:lpstr>SSG 6,25 Digital (presentation (2)) </vt:lpstr>
      <vt:lpstr>SSG 6,25 Digital (presentation (3)) </vt:lpstr>
      <vt:lpstr>SSG 6,25 Digital (highlights (1)) </vt:lpstr>
      <vt:lpstr>SSG 6,25 Digital (highlights 2) </vt:lpstr>
      <vt:lpstr>SSG 6,25 Digital (highlights 3) </vt:lpstr>
      <vt:lpstr>Berlin-Kraków Project     -Supported by a grant allotted by the Commissary for Culture and Media (BKM) of the German Federal Government and the cooperation with the Biblioteka Jagiellońska in Kraków, Poland, enabled the Berlin State Library to take first steps towards a virtual reconstruction of the old East Asia Collection of the Prussian State Library. -2013 - Digitisation of East Asian Berlinka started and completed. (Pilot project of the SBB and the Biblioteka Jagiellońska) -the old collection was digitized almost in its entirety -the titles will be presented in the Digital Collections of the State library -until now cataloguing ongoing</vt:lpstr>
      <vt:lpstr>Berlin-Kraków Project (statistics)    </vt:lpstr>
      <vt:lpstr>Berlin-Kraków Project (collections (1))    </vt:lpstr>
      <vt:lpstr>Berlin-Kraków Project (collections (2))    </vt:lpstr>
      <vt:lpstr>Berlin-Kraków Project (selection principle, workflow, core concern)    </vt:lpstr>
      <vt:lpstr>Berlin-Kraków Project (highlights (1))    </vt:lpstr>
      <vt:lpstr>Berlin-Kraków Project (highlights (2))    </vt:lpstr>
      <vt:lpstr>Berlin-Kraków Project (highlights 2)    </vt:lpstr>
      <vt:lpstr> ostasienabteilung@sbb.spk-berlin.de  x-asia@sbb.spk-berlin.de  cordula.gumbrecht@sbb.spk-berlin.de  </vt:lpstr>
    </vt:vector>
  </TitlesOfParts>
  <Company>Stiftung Preussischer Kulturbesitz</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Gumbrecht, Cordula</dc:creator>
  <cp:lastModifiedBy>GILBERT Marc</cp:lastModifiedBy>
  <cp:revision>245</cp:revision>
  <dcterms:created xsi:type="dcterms:W3CDTF">2015-02-26T09:34:20Z</dcterms:created>
  <dcterms:modified xsi:type="dcterms:W3CDTF">2015-09-14T13:06:57Z</dcterms:modified>
</cp:coreProperties>
</file>