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4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5" d="100"/>
          <a:sy n="75" d="100"/>
        </p:scale>
        <p:origin x="-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80204FC-F0C7-49F1-B485-F9D0557917E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4717EA8-5AFC-4646-B418-8268D85E4483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dirty="0" smtClean="0"/>
              <a:t>The new Chinese a35 </a:t>
            </a:r>
            <a:r>
              <a:rPr lang="en-GB" i="1" cap="none" dirty="0" smtClean="0"/>
              <a:t>allegro</a:t>
            </a:r>
            <a:r>
              <a:rPr lang="en-GB" cap="none" dirty="0" smtClean="0"/>
              <a:t> catalogue</a:t>
            </a:r>
            <a:endParaRPr lang="en-GB" cap="non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304256"/>
          </a:xfrm>
        </p:spPr>
        <p:txBody>
          <a:bodyPr>
            <a:normAutofit fontScale="92500" lnSpcReduction="10000"/>
          </a:bodyPr>
          <a:lstStyle/>
          <a:p>
            <a:pPr algn="r"/>
            <a:endParaRPr lang="en-GB" dirty="0" smtClean="0"/>
          </a:p>
          <a:p>
            <a:pPr algn="r"/>
            <a:endParaRPr lang="en-GB" dirty="0"/>
          </a:p>
          <a:p>
            <a:pPr algn="r"/>
            <a:endParaRPr lang="en-GB" dirty="0" smtClean="0"/>
          </a:p>
          <a:p>
            <a:pPr algn="r"/>
            <a:endParaRPr lang="en-GB" dirty="0"/>
          </a:p>
          <a:p>
            <a:pPr algn="r"/>
            <a:endParaRPr lang="en-GB" dirty="0" smtClean="0"/>
          </a:p>
          <a:p>
            <a:pPr algn="r"/>
            <a:r>
              <a:rPr lang="en-GB" dirty="0" smtClean="0"/>
              <a:t>Joshua Seufert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43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old DOS </a:t>
            </a:r>
            <a:r>
              <a:rPr lang="en-GB" i="1" dirty="0" smtClean="0"/>
              <a:t>allegro</a:t>
            </a:r>
            <a:endParaRPr lang="en-GB" i="1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Eten</a:t>
            </a:r>
            <a:r>
              <a:rPr lang="en-GB" dirty="0" smtClean="0"/>
              <a:t> </a:t>
            </a:r>
            <a:r>
              <a:rPr lang="zh-TW" altLang="de-DE" dirty="0"/>
              <a:t>倚</a:t>
            </a:r>
            <a:r>
              <a:rPr lang="zh-TW" altLang="de-DE" dirty="0" smtClean="0"/>
              <a:t>天 </a:t>
            </a:r>
            <a:endParaRPr lang="de-DE" altLang="zh-TW" dirty="0"/>
          </a:p>
          <a:p>
            <a:r>
              <a:rPr lang="de-DE" dirty="0" smtClean="0"/>
              <a:t>BIG 5 Encoding</a:t>
            </a:r>
          </a:p>
          <a:p>
            <a:r>
              <a:rPr lang="de-DE" dirty="0" err="1" smtClean="0"/>
              <a:t>Lower</a:t>
            </a:r>
            <a:r>
              <a:rPr lang="de-DE" dirty="0" smtClean="0"/>
              <a:t> ASCII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values</a:t>
            </a:r>
            <a:endParaRPr lang="de-DE" dirty="0"/>
          </a:p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DOS</a:t>
            </a:r>
          </a:p>
          <a:p>
            <a:r>
              <a:rPr lang="de-DE" dirty="0" smtClean="0"/>
              <a:t>WIN 95</a:t>
            </a:r>
            <a:r>
              <a:rPr lang="zh-TW" altLang="de-DE" dirty="0" smtClean="0"/>
              <a:t> </a:t>
            </a:r>
            <a:endParaRPr lang="de-DE" altLang="zh-TW" dirty="0"/>
          </a:p>
          <a:p>
            <a:r>
              <a:rPr lang="de-DE" dirty="0" smtClean="0"/>
              <a:t>WIN XP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modifications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84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old DOS </a:t>
            </a:r>
            <a:r>
              <a:rPr lang="en-GB" i="1" dirty="0" smtClean="0"/>
              <a:t>allegro</a:t>
            </a:r>
            <a:endParaRPr lang="en-GB" i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175652" cy="4046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82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Never touch a running system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WINDOWS 7 upgrade until April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59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to consider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Technical problems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Analytic records not reproducible in MARC 21</a:t>
            </a:r>
          </a:p>
          <a:p>
            <a:r>
              <a:rPr lang="en-GB" dirty="0" smtClean="0"/>
              <a:t>Direct change to MARC 21 difficult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Institutional problems</a:t>
            </a:r>
            <a:endParaRPr lang="en-GB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Needs of the academic community</a:t>
            </a:r>
          </a:p>
          <a:p>
            <a:r>
              <a:rPr lang="en-GB" dirty="0" smtClean="0"/>
              <a:t>Conversion of other Allegro catalogues at the same time</a:t>
            </a:r>
          </a:p>
          <a:p>
            <a:r>
              <a:rPr lang="en-GB" dirty="0" smtClean="0"/>
              <a:t>Ongoing SERICA project</a:t>
            </a:r>
          </a:p>
          <a:p>
            <a:r>
              <a:rPr lang="en-GB" dirty="0" smtClean="0"/>
              <a:t>Uncatalogued Chinese material in the Chinese Studies Library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428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a35 </a:t>
            </a:r>
            <a:r>
              <a:rPr lang="en-GB" i="1" dirty="0" smtClean="0"/>
              <a:t>allegro</a:t>
            </a:r>
            <a:r>
              <a:rPr lang="en-GB" dirty="0" smtClean="0"/>
              <a:t> catalogue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Internally</a:t>
            </a:r>
          </a:p>
          <a:p>
            <a:r>
              <a:rPr lang="en-GB" dirty="0" smtClean="0"/>
              <a:t>Unicode compatible</a:t>
            </a:r>
            <a:endParaRPr lang="en-GB" dirty="0" smtClean="0"/>
          </a:p>
          <a:p>
            <a:r>
              <a:rPr lang="en-GB" dirty="0"/>
              <a:t>Time proof system (runs on Linux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Externally</a:t>
            </a:r>
            <a:endParaRPr lang="en-GB" dirty="0"/>
          </a:p>
          <a:p>
            <a:r>
              <a:rPr lang="en-GB" dirty="0" smtClean="0"/>
              <a:t>Platform </a:t>
            </a:r>
            <a:r>
              <a:rPr lang="en-GB" dirty="0" smtClean="0"/>
              <a:t>independent system (any modern browser)</a:t>
            </a:r>
          </a:p>
          <a:p>
            <a:r>
              <a:rPr lang="en-GB" dirty="0" err="1" smtClean="0"/>
              <a:t>Browseable</a:t>
            </a:r>
            <a:r>
              <a:rPr lang="en-GB" dirty="0" smtClean="0"/>
              <a:t> </a:t>
            </a:r>
            <a:r>
              <a:rPr lang="en-GB" dirty="0" smtClean="0"/>
              <a:t>indexes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094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it">
  <a:themeElements>
    <a:clrScheme name="Klarhei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118</Words>
  <Application>Microsoft Office PowerPoint</Application>
  <PresentationFormat>Bildschirmpräsentation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Klarheit</vt:lpstr>
      <vt:lpstr>The new Chinese a35 allegro catalogue</vt:lpstr>
      <vt:lpstr>The old DOS allegro</vt:lpstr>
      <vt:lpstr>The old DOS allegro</vt:lpstr>
      <vt:lpstr>Never touch a running system ?</vt:lpstr>
      <vt:lpstr>Problems to consider</vt:lpstr>
      <vt:lpstr>New a35 allegro catalogue</vt:lpstr>
    </vt:vector>
  </TitlesOfParts>
  <Company>Rechenzentrum der Universität Würzburg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Chinese a35 allegro catalogue</dc:title>
  <dc:creator>Joshua</dc:creator>
  <cp:lastModifiedBy>Shao Yushu</cp:lastModifiedBy>
  <cp:revision>6</cp:revision>
  <dcterms:created xsi:type="dcterms:W3CDTF">2014-09-05T04:25:43Z</dcterms:created>
  <dcterms:modified xsi:type="dcterms:W3CDTF">2014-09-05T05:52:02Z</dcterms:modified>
</cp:coreProperties>
</file>